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aveat"/>
      <p:regular r:id="rId19"/>
      <p:bold r:id="rId20"/>
    </p:embeddedFont>
    <p:embeddedFont>
      <p:font typeface="Fredoka One"/>
      <p:regular r:id="rId21"/>
    </p:embeddedFont>
    <p:embeddedFont>
      <p:font typeface="Lato"/>
      <p:regular r:id="rId22"/>
      <p:bold r:id="rId23"/>
      <p:italic r:id="rId24"/>
      <p:boldItalic r:id="rId25"/>
    </p:embeddedFont>
    <p:embeddedFont>
      <p:font typeface="Montserrat"/>
      <p:regular r:id="rId26"/>
      <p:bold r:id="rId27"/>
      <p:italic r:id="rId28"/>
      <p:boldItalic r:id="rId29"/>
    </p:embeddedFont>
    <p:embeddedFont>
      <p:font typeface="Average"/>
      <p:regular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22" Type="http://schemas.openxmlformats.org/officeDocument/2006/relationships/font" Target="fonts/Lato-regular.fntdata"/><Relationship Id="rId21" Type="http://schemas.openxmlformats.org/officeDocument/2006/relationships/font" Target="fonts/FredokaOne-regular.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La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Average-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eae93de4e_0_4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eae93de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be5b34313_0_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cbe5b3431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ecb734fad_0_11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ecb734fa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ecb734fad_0_10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ecb734fa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875f4aea4_0_6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f875f4ae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ecb734fad_0_3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ecb734fa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027ab78c9_0_3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027ab78c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eae93de4e_0_4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eae93de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eae93de4e_0_7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eae93de4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eae93de4e_0_4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eae93de4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eae93de4e_0_5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eae93de4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eae93de4e_0_5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eae93de4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1a8a59499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1a8a594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0.jpg"/><Relationship Id="rId6" Type="http://schemas.openxmlformats.org/officeDocument/2006/relationships/hyperlink" Target="https://storyworks3.scholastic.com/issues/2021-22/050122/are-jellyfish-taking-over-the-world.html?lmode=1&amp;share-video=8f47e7229fee4ae4a378677bc89b0cad"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hyperlink" Target="https://storyworks3.scholastic.com/issues/2021-22/050122.html?lmode=1&amp;share-slideshow=e5214feb20b2e86cc51df60d45899c0b" TargetMode="External"/><Relationship Id="rId5" Type="http://schemas.openxmlformats.org/officeDocument/2006/relationships/image" Target="../media/image8.jpg"/><Relationship Id="rId6"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https://storyworks3.scholastic.com/issues/2021-22/050122/are-jellyfish-taking-over-the-world.html" TargetMode="External"/><Relationship Id="rId5" Type="http://schemas.openxmlformats.org/officeDocument/2006/relationships/image" Target="../media/image18.jpg"/><Relationship Id="rId6" Type="http://schemas.openxmlformats.org/officeDocument/2006/relationships/image" Target="../media/image1.png"/><Relationship Id="rId7" Type="http://schemas.openxmlformats.org/officeDocument/2006/relationships/hyperlink" Target="https://storyworks3.scholastic.com/issues/2020-21/020121/frozen-dreams.html"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solidFill>
          <a:srgbClr val="D0E0E3"/>
        </a:solidFill>
      </p:bgPr>
    </p:bg>
    <p:spTree>
      <p:nvGrpSpPr>
        <p:cNvPr id="9" name="Shape 9"/>
        <p:cNvGrpSpPr/>
        <p:nvPr/>
      </p:nvGrpSpPr>
      <p:grpSpPr>
        <a:xfrm>
          <a:off x="0" y="0"/>
          <a:ext cx="0" cy="0"/>
          <a:chOff x="0" y="0"/>
          <a:chExt cx="0" cy="0"/>
        </a:xfrm>
      </p:grpSpPr>
      <p:sp>
        <p:nvSpPr>
          <p:cNvPr id="10" name="Google Shape;10;p2"/>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2" type="sldNum"/>
          </p:nvPr>
        </p:nvSpPr>
        <p:spPr>
          <a:xfrm>
            <a:off x="8490250" y="4681009"/>
            <a:ext cx="548400" cy="393600"/>
          </a:xfrm>
          <a:prstGeom prst="rect">
            <a:avLst/>
          </a:prstGeom>
        </p:spPr>
        <p:txBody>
          <a:bodyPr anchorCtr="0" anchor="ctr" bIns="93400" lIns="93400" spcFirstLastPara="1" rIns="93400" wrap="square" tIns="93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5890125" y="1339950"/>
            <a:ext cx="2096100" cy="2631000"/>
          </a:xfrm>
          <a:prstGeom prst="rect">
            <a:avLst/>
          </a:prstGeom>
          <a:solidFill>
            <a:srgbClr val="FFFFFF"/>
          </a:solidFill>
          <a:ln cap="flat" cmpd="sng" w="19050">
            <a:solidFill>
              <a:srgbClr val="1155CC"/>
            </a:solidFill>
            <a:prstDash val="dot"/>
            <a:round/>
            <a:headEnd len="sm" w="sm" type="none"/>
            <a:tailEnd len="sm" w="sm" type="none"/>
          </a:ln>
        </p:spPr>
        <p:txBody>
          <a:bodyPr anchorCtr="0" anchor="ctr" bIns="93400" lIns="93400" spcFirstLastPara="1" rIns="93400" wrap="square" tIns="93400">
            <a:noAutofit/>
          </a:bodyPr>
          <a:lstStyle/>
          <a:p>
            <a:pPr indent="0" lvl="0" marL="0" rtl="0" algn="l">
              <a:spcBef>
                <a:spcPts val="0"/>
              </a:spcBef>
              <a:spcAft>
                <a:spcPts val="0"/>
              </a:spcAft>
              <a:buNone/>
            </a:pPr>
            <a:r>
              <a:rPr lang="en" sz="1500">
                <a:solidFill>
                  <a:srgbClr val="D71920"/>
                </a:solidFill>
                <a:latin typeface="Lato"/>
                <a:ea typeface="Lato"/>
                <a:cs typeface="Lato"/>
                <a:sym typeface="Lato"/>
              </a:rPr>
              <a:t>1. </a:t>
            </a:r>
            <a:r>
              <a:rPr lang="en" sz="1500" u="sng">
                <a:solidFill>
                  <a:srgbClr val="D71920"/>
                </a:solidFill>
                <a:latin typeface="Lato"/>
                <a:ea typeface="Lato"/>
                <a:cs typeface="Lato"/>
                <a:sym typeface="Lato"/>
                <a:hlinkClick>
                  <a:extLst>
                    <a:ext uri="{A12FA001-AC4F-418D-AE19-62706E023703}">
                      <ahyp:hlinkClr val="tx"/>
                    </a:ext>
                  </a:extLst>
                </a:hlinkClick>
              </a:rPr>
              <a:t>Before You Read</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rPr lang="en" sz="1500">
                <a:solidFill>
                  <a:srgbClr val="D71920"/>
                </a:solidFill>
                <a:latin typeface="Lato"/>
                <a:ea typeface="Lato"/>
                <a:cs typeface="Lato"/>
                <a:sym typeface="Lato"/>
              </a:rPr>
              <a:t>2</a:t>
            </a:r>
            <a:r>
              <a:rPr lang="en" sz="1500">
                <a:solidFill>
                  <a:srgbClr val="D71920"/>
                </a:solidFill>
                <a:latin typeface="Lato"/>
                <a:ea typeface="Lato"/>
                <a:cs typeface="Lato"/>
                <a:sym typeface="Lato"/>
              </a:rPr>
              <a:t>. </a:t>
            </a:r>
            <a:r>
              <a:rPr lang="en" sz="1500" u="sng">
                <a:solidFill>
                  <a:srgbClr val="D71920"/>
                </a:solidFill>
                <a:latin typeface="Lato"/>
                <a:ea typeface="Lato"/>
                <a:cs typeface="Lato"/>
                <a:sym typeface="Lato"/>
                <a:hlinkClick>
                  <a:extLst>
                    <a:ext uri="{A12FA001-AC4F-418D-AE19-62706E023703}">
                      <ahyp:hlinkClr val="tx"/>
                    </a:ext>
                  </a:extLst>
                </a:hlinkClick>
              </a:rPr>
              <a:t>Read</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rPr lang="en" sz="1500">
                <a:solidFill>
                  <a:srgbClr val="D71920"/>
                </a:solidFill>
                <a:latin typeface="Lato"/>
                <a:ea typeface="Lato"/>
                <a:cs typeface="Lato"/>
                <a:sym typeface="Lato"/>
              </a:rPr>
              <a:t>3. </a:t>
            </a:r>
            <a:r>
              <a:rPr lang="en" sz="1500" u="sng">
                <a:solidFill>
                  <a:srgbClr val="D71920"/>
                </a:solidFill>
                <a:latin typeface="Lato"/>
                <a:ea typeface="Lato"/>
                <a:cs typeface="Lato"/>
                <a:sym typeface="Lato"/>
              </a:rPr>
              <a:t>Think </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t/>
            </a:r>
            <a:endParaRPr sz="1500">
              <a:solidFill>
                <a:srgbClr val="D71920"/>
              </a:solidFill>
              <a:latin typeface="Lato"/>
              <a:ea typeface="Lato"/>
              <a:cs typeface="Lato"/>
              <a:sym typeface="Lato"/>
            </a:endParaRPr>
          </a:p>
          <a:p>
            <a:pPr indent="0" lvl="0" marL="0" rtl="0" algn="l">
              <a:lnSpc>
                <a:spcPct val="100000"/>
              </a:lnSpc>
              <a:spcBef>
                <a:spcPts val="0"/>
              </a:spcBef>
              <a:spcAft>
                <a:spcPts val="0"/>
              </a:spcAft>
              <a:buNone/>
            </a:pPr>
            <a:r>
              <a:rPr lang="en" sz="1500">
                <a:solidFill>
                  <a:srgbClr val="D71920"/>
                </a:solidFill>
                <a:latin typeface="Lato"/>
                <a:ea typeface="Lato"/>
                <a:cs typeface="Lato"/>
                <a:sym typeface="Lato"/>
              </a:rPr>
              <a:t>4. </a:t>
            </a:r>
            <a:r>
              <a:rPr lang="en" sz="1500" u="sng">
                <a:solidFill>
                  <a:srgbClr val="D71920"/>
                </a:solidFill>
                <a:latin typeface="Lato"/>
                <a:ea typeface="Lato"/>
                <a:cs typeface="Lato"/>
                <a:sym typeface="Lato"/>
              </a:rPr>
              <a:t>Explain</a:t>
            </a:r>
            <a:endParaRPr sz="1500" u="sng">
              <a:solidFill>
                <a:srgbClr val="D71920"/>
              </a:solidFill>
              <a:latin typeface="Lato"/>
              <a:ea typeface="Lato"/>
              <a:cs typeface="Lato"/>
              <a:sym typeface="Lato"/>
            </a:endParaRPr>
          </a:p>
          <a:p>
            <a:pPr indent="0" lvl="0" marL="0" rtl="0" algn="l">
              <a:lnSpc>
                <a:spcPct val="100000"/>
              </a:lnSpc>
              <a:spcBef>
                <a:spcPts val="0"/>
              </a:spcBef>
              <a:spcAft>
                <a:spcPts val="0"/>
              </a:spcAft>
              <a:buNone/>
            </a:pPr>
            <a:r>
              <a:t/>
            </a:r>
            <a:endParaRPr sz="1500" u="sng">
              <a:solidFill>
                <a:srgbClr val="D71920"/>
              </a:solidFill>
              <a:latin typeface="Lato"/>
              <a:ea typeface="Lato"/>
              <a:cs typeface="Lato"/>
              <a:sym typeface="Lato"/>
            </a:endParaRPr>
          </a:p>
          <a:p>
            <a:pPr indent="0" lvl="0" marL="0" rtl="0" algn="l">
              <a:spcBef>
                <a:spcPts val="0"/>
              </a:spcBef>
              <a:spcAft>
                <a:spcPts val="0"/>
              </a:spcAft>
              <a:buNone/>
            </a:pPr>
            <a:r>
              <a:rPr lang="en" sz="1500">
                <a:solidFill>
                  <a:srgbClr val="D71920"/>
                </a:solidFill>
                <a:latin typeface="Lato"/>
                <a:ea typeface="Lato"/>
                <a:cs typeface="Lato"/>
                <a:sym typeface="Lato"/>
              </a:rPr>
              <a:t>5. </a:t>
            </a:r>
            <a:r>
              <a:rPr lang="en" sz="1500" u="sng">
                <a:solidFill>
                  <a:srgbClr val="D71920"/>
                </a:solidFill>
                <a:latin typeface="Lato"/>
                <a:ea typeface="Lato"/>
                <a:cs typeface="Lato"/>
                <a:sym typeface="Lato"/>
              </a:rPr>
              <a:t>Watch a Video</a:t>
            </a:r>
            <a:endParaRPr sz="1500" u="sng">
              <a:solidFill>
                <a:srgbClr val="D71920"/>
              </a:solidFill>
              <a:latin typeface="Lato"/>
              <a:ea typeface="Lato"/>
              <a:cs typeface="Lato"/>
              <a:sym typeface="Lato"/>
            </a:endParaRPr>
          </a:p>
          <a:p>
            <a:pPr indent="0" lvl="0" marL="0" rtl="0" algn="l">
              <a:spcBef>
                <a:spcPts val="0"/>
              </a:spcBef>
              <a:spcAft>
                <a:spcPts val="0"/>
              </a:spcAft>
              <a:buNone/>
            </a:pPr>
            <a:r>
              <a:t/>
            </a:r>
            <a:endParaRPr sz="1500" u="sng">
              <a:solidFill>
                <a:srgbClr val="D71920"/>
              </a:solidFill>
              <a:latin typeface="Lato"/>
              <a:ea typeface="Lato"/>
              <a:cs typeface="Lato"/>
              <a:sym typeface="Lato"/>
            </a:endParaRPr>
          </a:p>
          <a:p>
            <a:pPr indent="0" lvl="0" marL="0" rtl="0" algn="l">
              <a:spcBef>
                <a:spcPts val="0"/>
              </a:spcBef>
              <a:spcAft>
                <a:spcPts val="0"/>
              </a:spcAft>
              <a:buNone/>
            </a:pPr>
            <a:r>
              <a:rPr lang="en" sz="1500">
                <a:solidFill>
                  <a:srgbClr val="D71920"/>
                </a:solidFill>
                <a:latin typeface="Lato"/>
                <a:ea typeface="Lato"/>
                <a:cs typeface="Lato"/>
                <a:sym typeface="Lato"/>
              </a:rPr>
              <a:t>6. </a:t>
            </a:r>
            <a:r>
              <a:rPr lang="en" sz="1500" u="sng">
                <a:solidFill>
                  <a:srgbClr val="D71920"/>
                </a:solidFill>
                <a:latin typeface="Lato"/>
                <a:ea typeface="Lato"/>
                <a:cs typeface="Lato"/>
                <a:sym typeface="Lato"/>
              </a:rPr>
              <a:t>Choose an Activity!</a:t>
            </a:r>
            <a:endParaRPr sz="1500">
              <a:solidFill>
                <a:srgbClr val="D71920"/>
              </a:solidFill>
              <a:latin typeface="Lato"/>
              <a:ea typeface="Lato"/>
              <a:cs typeface="Lato"/>
              <a:sym typeface="Lato"/>
            </a:endParaRPr>
          </a:p>
        </p:txBody>
      </p:sp>
      <p:sp>
        <p:nvSpPr>
          <p:cNvPr id="13" name="Google Shape;13;p2"/>
          <p:cNvSpPr txBox="1"/>
          <p:nvPr/>
        </p:nvSpPr>
        <p:spPr>
          <a:xfrm>
            <a:off x="475500" y="6067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Table of Contents</a:t>
            </a:r>
            <a:endParaRPr sz="4000">
              <a:solidFill>
                <a:srgbClr val="D71920"/>
              </a:solidFill>
              <a:latin typeface="Oswald"/>
              <a:ea typeface="Oswald"/>
              <a:cs typeface="Oswald"/>
              <a:sym typeface="Oswald"/>
            </a:endParaRPr>
          </a:p>
        </p:txBody>
      </p:sp>
      <p:pic>
        <p:nvPicPr>
          <p:cNvPr id="14" name="Google Shape;14;p2"/>
          <p:cNvPicPr preferRelativeResize="0"/>
          <p:nvPr/>
        </p:nvPicPr>
        <p:blipFill rotWithShape="1">
          <a:blip r:embed="rId2">
            <a:alphaModFix/>
          </a:blip>
          <a:srcRect b="709" l="0" r="0" t="719"/>
          <a:stretch/>
        </p:blipFill>
        <p:spPr>
          <a:xfrm>
            <a:off x="1887537" y="1339950"/>
            <a:ext cx="3314084" cy="2186772"/>
          </a:xfrm>
          <a:prstGeom prst="rect">
            <a:avLst/>
          </a:prstGeom>
          <a:noFill/>
          <a:ln>
            <a:noFill/>
          </a:ln>
          <a:effectLst>
            <a:outerShdw blurRad="57150" rotWithShape="0" algn="bl" dir="5400000" dist="19050">
              <a:srgbClr val="000000">
                <a:alpha val="50000"/>
              </a:srgbClr>
            </a:outerShdw>
          </a:effectLst>
        </p:spPr>
      </p:pic>
      <p:sp>
        <p:nvSpPr>
          <p:cNvPr id="15" name="Google Shape;15;p2"/>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pic>
        <p:nvPicPr>
          <p:cNvPr id="16" name="Google Shape;16;p2"/>
          <p:cNvPicPr preferRelativeResize="0"/>
          <p:nvPr/>
        </p:nvPicPr>
        <p:blipFill>
          <a:blip r:embed="rId3">
            <a:alphaModFix/>
          </a:blip>
          <a:stretch>
            <a:fillRect/>
          </a:stretch>
        </p:blipFill>
        <p:spPr>
          <a:xfrm>
            <a:off x="4138903" y="4887725"/>
            <a:ext cx="866194" cy="117450"/>
          </a:xfrm>
          <a:prstGeom prst="rect">
            <a:avLst/>
          </a:prstGeom>
          <a:noFill/>
          <a:ln>
            <a:noFill/>
          </a:ln>
        </p:spPr>
      </p:pic>
      <p:pic>
        <p:nvPicPr>
          <p:cNvPr id="17" name="Google Shape;17;p2"/>
          <p:cNvPicPr preferRelativeResize="0"/>
          <p:nvPr/>
        </p:nvPicPr>
        <p:blipFill>
          <a:blip r:embed="rId4">
            <a:alphaModFix/>
          </a:blip>
          <a:stretch>
            <a:fillRect/>
          </a:stretch>
        </p:blipFill>
        <p:spPr>
          <a:xfrm>
            <a:off x="1316560" y="3687300"/>
            <a:ext cx="1182395" cy="158475"/>
          </a:xfrm>
          <a:prstGeom prst="rect">
            <a:avLst/>
          </a:prstGeom>
          <a:noFill/>
          <a:ln>
            <a:noFill/>
          </a:ln>
        </p:spPr>
      </p:pic>
      <p:sp>
        <p:nvSpPr>
          <p:cNvPr id="18" name="Google Shape;18;p2"/>
          <p:cNvSpPr/>
          <p:nvPr/>
        </p:nvSpPr>
        <p:spPr>
          <a:xfrm>
            <a:off x="1304775" y="3902600"/>
            <a:ext cx="4479600" cy="700200"/>
          </a:xfrm>
          <a:prstGeom prst="rect">
            <a:avLst/>
          </a:prstGeom>
          <a:noFill/>
          <a:ln cap="flat" cmpd="sng" w="19050">
            <a:solidFill>
              <a:srgbClr val="1155C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As you read, think about what lifeguard dogs do to help people. </a:t>
            </a:r>
            <a:r>
              <a:rPr lang="en" sz="1200">
                <a:latin typeface="Lato"/>
                <a:ea typeface="Lato"/>
                <a:cs typeface="Lato"/>
                <a:sym typeface="Lato"/>
              </a:rPr>
              <a:t>🔍</a:t>
            </a:r>
            <a:endParaRPr sz="1200">
              <a:latin typeface="Lato"/>
              <a:ea typeface="Lato"/>
              <a:cs typeface="Lato"/>
              <a:sym typeface="Lato"/>
            </a:endParaRPr>
          </a:p>
        </p:txBody>
      </p:sp>
      <p:sp>
        <p:nvSpPr>
          <p:cNvPr id="19" name="Google Shape;19;p2"/>
          <p:cNvSpPr txBox="1"/>
          <p:nvPr/>
        </p:nvSpPr>
        <p:spPr>
          <a:xfrm>
            <a:off x="6339950" y="606700"/>
            <a:ext cx="6468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verage"/>
                <a:ea typeface="Average"/>
                <a:cs typeface="Average"/>
                <a:sym typeface="Average"/>
              </a:rPr>
              <a:t>🏖</a:t>
            </a:r>
            <a:endParaRPr sz="3900">
              <a:latin typeface="Average"/>
              <a:ea typeface="Average"/>
              <a:cs typeface="Average"/>
              <a:sym typeface="Average"/>
            </a:endParaRPr>
          </a:p>
        </p:txBody>
      </p:sp>
      <p:pic>
        <p:nvPicPr>
          <p:cNvPr id="20" name="Google Shape;20;p2"/>
          <p:cNvPicPr preferRelativeResize="0"/>
          <p:nvPr/>
        </p:nvPicPr>
        <p:blipFill rotWithShape="1">
          <a:blip r:embed="rId5">
            <a:alphaModFix/>
          </a:blip>
          <a:srcRect b="0" l="-9086" r="0" t="0"/>
          <a:stretch/>
        </p:blipFill>
        <p:spPr>
          <a:xfrm>
            <a:off x="609751" y="664450"/>
            <a:ext cx="1889204" cy="393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p:cSld name="CUSTOM_2_2_2_1_1_2">
    <p:bg>
      <p:bgPr>
        <a:solidFill>
          <a:srgbClr val="D0E0E3"/>
        </a:solidFill>
      </p:bgPr>
    </p:bg>
    <p:spTree>
      <p:nvGrpSpPr>
        <p:cNvPr id="115" name="Shape 115"/>
        <p:cNvGrpSpPr/>
        <p:nvPr/>
      </p:nvGrpSpPr>
      <p:grpSpPr>
        <a:xfrm>
          <a:off x="0" y="0"/>
          <a:ext cx="0" cy="0"/>
          <a:chOff x="0" y="0"/>
          <a:chExt cx="0" cy="0"/>
        </a:xfrm>
      </p:grpSpPr>
      <p:sp>
        <p:nvSpPr>
          <p:cNvPr id="116" name="Google Shape;116;p11"/>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txBox="1"/>
          <p:nvPr/>
        </p:nvSpPr>
        <p:spPr>
          <a:xfrm>
            <a:off x="612000" y="1173925"/>
            <a:ext cx="7920000" cy="8217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1</a:t>
            </a:r>
            <a:r>
              <a:rPr b="1" lang="en" sz="1800">
                <a:solidFill>
                  <a:srgbClr val="134F5C"/>
                </a:solidFill>
                <a:latin typeface="Lato"/>
                <a:ea typeface="Lato"/>
                <a:cs typeface="Lato"/>
                <a:sym typeface="Lato"/>
              </a:rPr>
              <a:t>.  </a:t>
            </a:r>
            <a:r>
              <a:rPr lang="en" sz="1700">
                <a:solidFill>
                  <a:srgbClr val="134F5C"/>
                </a:solidFill>
                <a:latin typeface="Lato"/>
                <a:ea typeface="Lato"/>
                <a:cs typeface="Lato"/>
                <a:sym typeface="Lato"/>
              </a:rPr>
              <a:t>Which photograph or caption do you find the most interesting? Why?</a:t>
            </a:r>
            <a:endParaRPr sz="2200">
              <a:solidFill>
                <a:srgbClr val="134F5C"/>
              </a:solidFill>
              <a:latin typeface="Lato"/>
              <a:ea typeface="Lato"/>
              <a:cs typeface="Lato"/>
              <a:sym typeface="Lato"/>
            </a:endParaRPr>
          </a:p>
        </p:txBody>
      </p:sp>
      <p:sp>
        <p:nvSpPr>
          <p:cNvPr id="118" name="Google Shape;118;p11"/>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EFEFEF"/>
                </a:solidFill>
                <a:latin typeface="Oswald"/>
                <a:ea typeface="Oswald"/>
                <a:cs typeface="Oswald"/>
                <a:sym typeface="Oswald"/>
              </a:rPr>
              <a:t>Read.</a:t>
            </a:r>
            <a:r>
              <a:rPr lang="en" sz="4000">
                <a:solidFill>
                  <a:srgbClr val="E4F9C6"/>
                </a:solidFill>
                <a:latin typeface="Oswald"/>
                <a:ea typeface="Oswald"/>
                <a:cs typeface="Oswald"/>
                <a:sym typeface="Oswald"/>
              </a:rPr>
              <a:t> </a:t>
            </a:r>
            <a:r>
              <a:rPr lang="en" sz="4000">
                <a:solidFill>
                  <a:srgbClr val="EFEFEF"/>
                </a:solidFill>
                <a:latin typeface="Oswald"/>
                <a:ea typeface="Oswald"/>
                <a:cs typeface="Oswald"/>
                <a:sym typeface="Oswald"/>
              </a:rPr>
              <a:t>Think. </a:t>
            </a:r>
            <a:r>
              <a:rPr lang="en" sz="4000">
                <a:solidFill>
                  <a:srgbClr val="D71920"/>
                </a:solidFill>
                <a:latin typeface="Oswald"/>
                <a:ea typeface="Oswald"/>
                <a:cs typeface="Oswald"/>
                <a:sym typeface="Oswald"/>
              </a:rPr>
              <a:t>Explain.</a:t>
            </a:r>
            <a:endParaRPr sz="4000">
              <a:solidFill>
                <a:srgbClr val="D71920"/>
              </a:solidFill>
              <a:latin typeface="Oswald"/>
              <a:ea typeface="Oswald"/>
              <a:cs typeface="Oswald"/>
              <a:sym typeface="Oswald"/>
            </a:endParaRPr>
          </a:p>
        </p:txBody>
      </p:sp>
      <p:sp>
        <p:nvSpPr>
          <p:cNvPr id="119" name="Google Shape;119;p11"/>
          <p:cNvSpPr txBox="1"/>
          <p:nvPr>
            <p:ph idx="1" type="body"/>
          </p:nvPr>
        </p:nvSpPr>
        <p:spPr>
          <a:xfrm>
            <a:off x="732300" y="1949450"/>
            <a:ext cx="7679400" cy="24309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pic>
        <p:nvPicPr>
          <p:cNvPr id="120" name="Google Shape;120;p11">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21" name="Google Shape;121;p11"/>
          <p:cNvPicPr preferRelativeResize="0"/>
          <p:nvPr/>
        </p:nvPicPr>
        <p:blipFill>
          <a:blip r:embed="rId3">
            <a:alphaModFix/>
          </a:blip>
          <a:stretch>
            <a:fillRect/>
          </a:stretch>
        </p:blipFill>
        <p:spPr>
          <a:xfrm flipH="1">
            <a:off x="7967525" y="127575"/>
            <a:ext cx="504825" cy="1085850"/>
          </a:xfrm>
          <a:prstGeom prst="rect">
            <a:avLst/>
          </a:prstGeom>
          <a:noFill/>
          <a:ln>
            <a:noFill/>
          </a:ln>
        </p:spPr>
      </p:pic>
      <p:pic>
        <p:nvPicPr>
          <p:cNvPr id="122" name="Google Shape;122;p11"/>
          <p:cNvPicPr preferRelativeResize="0"/>
          <p:nvPr/>
        </p:nvPicPr>
        <p:blipFill>
          <a:blip r:embed="rId4">
            <a:alphaModFix/>
          </a:blip>
          <a:stretch>
            <a:fillRect/>
          </a:stretch>
        </p:blipFill>
        <p:spPr>
          <a:xfrm>
            <a:off x="4138903" y="4887725"/>
            <a:ext cx="866194" cy="117450"/>
          </a:xfrm>
          <a:prstGeom prst="rect">
            <a:avLst/>
          </a:prstGeom>
          <a:noFill/>
          <a:ln>
            <a:noFill/>
          </a:ln>
        </p:spPr>
      </p:pic>
      <p:sp>
        <p:nvSpPr>
          <p:cNvPr id="123" name="Google Shape;123;p11"/>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1">
  <p:cSld name="CUSTOM_2">
    <p:bg>
      <p:bgPr>
        <a:solidFill>
          <a:srgbClr val="D0E0E3"/>
        </a:solidFill>
      </p:bgPr>
    </p:bg>
    <p:spTree>
      <p:nvGrpSpPr>
        <p:cNvPr id="124" name="Shape 124"/>
        <p:cNvGrpSpPr/>
        <p:nvPr/>
      </p:nvGrpSpPr>
      <p:grpSpPr>
        <a:xfrm>
          <a:off x="0" y="0"/>
          <a:ext cx="0" cy="0"/>
          <a:chOff x="0" y="0"/>
          <a:chExt cx="0" cy="0"/>
        </a:xfrm>
      </p:grpSpPr>
      <p:sp>
        <p:nvSpPr>
          <p:cNvPr id="125" name="Google Shape;125;p12"/>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txBox="1"/>
          <p:nvPr/>
        </p:nvSpPr>
        <p:spPr>
          <a:xfrm>
            <a:off x="475500" y="5210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Watch a Video</a:t>
            </a:r>
            <a:endParaRPr sz="4000">
              <a:solidFill>
                <a:srgbClr val="D71920"/>
              </a:solidFill>
              <a:latin typeface="Oswald"/>
              <a:ea typeface="Oswald"/>
              <a:cs typeface="Oswald"/>
              <a:sym typeface="Oswald"/>
            </a:endParaRPr>
          </a:p>
        </p:txBody>
      </p:sp>
      <p:pic>
        <p:nvPicPr>
          <p:cNvPr id="127" name="Google Shape;127;p12">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28" name="Google Shape;128;p12"/>
          <p:cNvPicPr preferRelativeResize="0"/>
          <p:nvPr/>
        </p:nvPicPr>
        <p:blipFill>
          <a:blip r:embed="rId3">
            <a:alphaModFix/>
          </a:blip>
          <a:stretch>
            <a:fillRect/>
          </a:stretch>
        </p:blipFill>
        <p:spPr>
          <a:xfrm>
            <a:off x="4138903" y="4887725"/>
            <a:ext cx="866194" cy="117450"/>
          </a:xfrm>
          <a:prstGeom prst="rect">
            <a:avLst/>
          </a:prstGeom>
          <a:noFill/>
          <a:ln>
            <a:noFill/>
          </a:ln>
        </p:spPr>
      </p:pic>
      <p:sp>
        <p:nvSpPr>
          <p:cNvPr id="129" name="Google Shape;129;p12"/>
          <p:cNvSpPr/>
          <p:nvPr/>
        </p:nvSpPr>
        <p:spPr>
          <a:xfrm>
            <a:off x="993138" y="1634575"/>
            <a:ext cx="3054900" cy="1431600"/>
          </a:xfrm>
          <a:prstGeom prst="wedgeRoundRectCallout">
            <a:avLst>
              <a:gd fmla="val -34611" name="adj1"/>
              <a:gd fmla="val 103508" name="adj2"/>
              <a:gd fmla="val 0" name="adj3"/>
            </a:avLst>
          </a:prstGeom>
          <a:solidFill>
            <a:srgbClr val="FFF2C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134F5C"/>
                </a:solidFill>
                <a:latin typeface="Lato"/>
                <a:ea typeface="Lato"/>
                <a:cs typeface="Lato"/>
                <a:sym typeface="Lato"/>
              </a:rPr>
              <a:t>Want to see the story come to life with videos and images?</a:t>
            </a:r>
            <a:r>
              <a:rPr lang="en" sz="1600">
                <a:solidFill>
                  <a:srgbClr val="134F5C"/>
                </a:solidFill>
                <a:latin typeface="Lato"/>
                <a:ea typeface="Lato"/>
                <a:cs typeface="Lato"/>
                <a:sym typeface="Lato"/>
              </a:rPr>
              <a:t> Watch this Video Read-Aloud!</a:t>
            </a:r>
            <a:endParaRPr sz="1600">
              <a:solidFill>
                <a:srgbClr val="134F5C"/>
              </a:solidFill>
              <a:latin typeface="Lato"/>
              <a:ea typeface="Lato"/>
              <a:cs typeface="Lato"/>
              <a:sym typeface="Lato"/>
            </a:endParaRPr>
          </a:p>
        </p:txBody>
      </p:sp>
      <p:pic>
        <p:nvPicPr>
          <p:cNvPr id="130" name="Google Shape;130;p12"/>
          <p:cNvPicPr preferRelativeResize="0"/>
          <p:nvPr/>
        </p:nvPicPr>
        <p:blipFill>
          <a:blip r:embed="rId4">
            <a:alphaModFix/>
          </a:blip>
          <a:stretch>
            <a:fillRect/>
          </a:stretch>
        </p:blipFill>
        <p:spPr>
          <a:xfrm>
            <a:off x="788313" y="3483833"/>
            <a:ext cx="866200" cy="1237417"/>
          </a:xfrm>
          <a:prstGeom prst="rect">
            <a:avLst/>
          </a:prstGeom>
          <a:noFill/>
          <a:ln>
            <a:noFill/>
          </a:ln>
        </p:spPr>
      </p:pic>
      <p:sp>
        <p:nvSpPr>
          <p:cNvPr id="131" name="Google Shape;131;p12"/>
          <p:cNvSpPr txBox="1"/>
          <p:nvPr/>
        </p:nvSpPr>
        <p:spPr>
          <a:xfrm flipH="1" rot="1089">
            <a:off x="4197413" y="1918082"/>
            <a:ext cx="9474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600">
                <a:solidFill>
                  <a:srgbClr val="E06666"/>
                </a:solidFill>
                <a:latin typeface="Lato"/>
                <a:ea typeface="Lato"/>
                <a:cs typeface="Lato"/>
                <a:sym typeface="Lato"/>
              </a:rPr>
              <a:t>➜</a:t>
            </a:r>
            <a:endParaRPr sz="7600">
              <a:solidFill>
                <a:srgbClr val="E06666"/>
              </a:solidFill>
            </a:endParaRPr>
          </a:p>
        </p:txBody>
      </p:sp>
      <p:pic>
        <p:nvPicPr>
          <p:cNvPr id="132" name="Google Shape;132;p12"/>
          <p:cNvPicPr preferRelativeResize="0"/>
          <p:nvPr/>
        </p:nvPicPr>
        <p:blipFill rotWithShape="1">
          <a:blip r:embed="rId5">
            <a:alphaModFix/>
          </a:blip>
          <a:srcRect b="0" l="0" r="42729" t="0"/>
          <a:stretch/>
        </p:blipFill>
        <p:spPr>
          <a:xfrm>
            <a:off x="3713700" y="3780225"/>
            <a:ext cx="1716601" cy="942275"/>
          </a:xfrm>
          <a:prstGeom prst="rect">
            <a:avLst/>
          </a:prstGeom>
          <a:noFill/>
          <a:ln>
            <a:noFill/>
          </a:ln>
        </p:spPr>
      </p:pic>
      <p:sp>
        <p:nvSpPr>
          <p:cNvPr id="133" name="Google Shape;133;p12">
            <a:hlinkClick r:id="rId6"/>
          </p:cNvPr>
          <p:cNvSpPr/>
          <p:nvPr/>
        </p:nvSpPr>
        <p:spPr>
          <a:xfrm>
            <a:off x="5375600" y="1596026"/>
            <a:ext cx="2997298" cy="1681863"/>
          </a:xfrm>
          <a:prstGeom prst="rect">
            <a:avLst/>
          </a:prstGeom>
          <a:noFill/>
          <a:ln>
            <a:noFill/>
          </a:ln>
        </p:spPr>
      </p:sp>
      <p:sp>
        <p:nvSpPr>
          <p:cNvPr id="134" name="Google Shape;134;p12"/>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2">
  <p:cSld name="CUSTOM_2_2_2_1_1_2_1">
    <p:bg>
      <p:bgPr>
        <a:solidFill>
          <a:srgbClr val="D0E0E3"/>
        </a:solidFill>
      </p:bgPr>
    </p:bg>
    <p:spTree>
      <p:nvGrpSpPr>
        <p:cNvPr id="135" name="Shape 135"/>
        <p:cNvGrpSpPr/>
        <p:nvPr/>
      </p:nvGrpSpPr>
      <p:grpSpPr>
        <a:xfrm>
          <a:off x="0" y="0"/>
          <a:ext cx="0" cy="0"/>
          <a:chOff x="0" y="0"/>
          <a:chExt cx="0" cy="0"/>
        </a:xfrm>
      </p:grpSpPr>
      <p:sp>
        <p:nvSpPr>
          <p:cNvPr id="136" name="Google Shape;136;p13"/>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13">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38" name="Google Shape;138;p13"/>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134F5C"/>
                </a:solidFill>
                <a:latin typeface="Oswald"/>
                <a:ea typeface="Oswald"/>
                <a:cs typeface="Oswald"/>
                <a:sym typeface="Oswald"/>
              </a:rPr>
              <a:t>Choose an Activity!</a:t>
            </a:r>
            <a:endParaRPr sz="4000">
              <a:solidFill>
                <a:srgbClr val="A2C4C9"/>
              </a:solidFill>
              <a:latin typeface="Oswald"/>
              <a:ea typeface="Oswald"/>
              <a:cs typeface="Oswald"/>
              <a:sym typeface="Oswald"/>
            </a:endParaRPr>
          </a:p>
        </p:txBody>
      </p:sp>
      <p:pic>
        <p:nvPicPr>
          <p:cNvPr id="139" name="Google Shape;139;p13"/>
          <p:cNvPicPr preferRelativeResize="0"/>
          <p:nvPr/>
        </p:nvPicPr>
        <p:blipFill>
          <a:blip r:embed="rId3">
            <a:alphaModFix/>
          </a:blip>
          <a:stretch>
            <a:fillRect/>
          </a:stretch>
        </p:blipFill>
        <p:spPr>
          <a:xfrm>
            <a:off x="4138903" y="4887725"/>
            <a:ext cx="866194" cy="117450"/>
          </a:xfrm>
          <a:prstGeom prst="rect">
            <a:avLst/>
          </a:prstGeom>
          <a:noFill/>
          <a:ln>
            <a:noFill/>
          </a:ln>
        </p:spPr>
      </p:pic>
      <p:sp>
        <p:nvSpPr>
          <p:cNvPr id="140" name="Google Shape;140;p13"/>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Choose an Activity!</a:t>
            </a:r>
            <a:endParaRPr sz="4000">
              <a:solidFill>
                <a:srgbClr val="D71920"/>
              </a:solidFill>
              <a:latin typeface="Oswald"/>
              <a:ea typeface="Oswald"/>
              <a:cs typeface="Oswald"/>
              <a:sym typeface="Oswald"/>
            </a:endParaRPr>
          </a:p>
        </p:txBody>
      </p:sp>
      <p:pic>
        <p:nvPicPr>
          <p:cNvPr id="141" name="Google Shape;141;p13"/>
          <p:cNvPicPr preferRelativeResize="0"/>
          <p:nvPr/>
        </p:nvPicPr>
        <p:blipFill>
          <a:blip r:embed="rId4">
            <a:alphaModFix/>
          </a:blip>
          <a:stretch>
            <a:fillRect/>
          </a:stretch>
        </p:blipFill>
        <p:spPr>
          <a:xfrm>
            <a:off x="620900" y="3410250"/>
            <a:ext cx="885500" cy="1311000"/>
          </a:xfrm>
          <a:prstGeom prst="rect">
            <a:avLst/>
          </a:prstGeom>
          <a:noFill/>
          <a:ln>
            <a:noFill/>
          </a:ln>
        </p:spPr>
      </p:pic>
      <p:sp>
        <p:nvSpPr>
          <p:cNvPr id="142" name="Google Shape;142;p13"/>
          <p:cNvSpPr/>
          <p:nvPr/>
        </p:nvSpPr>
        <p:spPr>
          <a:xfrm>
            <a:off x="1601837" y="1181150"/>
            <a:ext cx="2859900" cy="3370800"/>
          </a:xfrm>
          <a:prstGeom prst="frame">
            <a:avLst>
              <a:gd fmla="val 12500" name="adj1"/>
            </a:avLst>
          </a:prstGeom>
          <a:solidFill>
            <a:srgbClr val="FFF2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682263" y="1181150"/>
            <a:ext cx="2859900" cy="3370800"/>
          </a:xfrm>
          <a:prstGeom prst="frame">
            <a:avLst>
              <a:gd fmla="val 12500" name="adj1"/>
            </a:avLst>
          </a:prstGeom>
          <a:solidFill>
            <a:srgbClr val="FFF2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13"/>
          <p:cNvPicPr preferRelativeResize="0"/>
          <p:nvPr/>
        </p:nvPicPr>
        <p:blipFill>
          <a:blip r:embed="rId5">
            <a:alphaModFix/>
          </a:blip>
          <a:stretch>
            <a:fillRect/>
          </a:stretch>
        </p:blipFill>
        <p:spPr>
          <a:xfrm>
            <a:off x="7619175" y="3456209"/>
            <a:ext cx="866200" cy="1219091"/>
          </a:xfrm>
          <a:prstGeom prst="rect">
            <a:avLst/>
          </a:prstGeom>
          <a:noFill/>
          <a:ln>
            <a:noFill/>
          </a:ln>
        </p:spPr>
      </p:pic>
      <p:sp>
        <p:nvSpPr>
          <p:cNvPr id="145" name="Google Shape;145;p13"/>
          <p:cNvSpPr txBox="1"/>
          <p:nvPr/>
        </p:nvSpPr>
        <p:spPr>
          <a:xfrm>
            <a:off x="1943550" y="1509500"/>
            <a:ext cx="2176500" cy="27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Pretend you are a newspaper reporter in Italy. You’re writing a story about the beach rescue, and you want to interview Michele. Write 2-4 questions for Michele along with what his answers might be. You could ask a classmate to help you act out your interview.</a:t>
            </a:r>
            <a:endParaRPr>
              <a:latin typeface="Lato"/>
              <a:ea typeface="Lato"/>
              <a:cs typeface="Lato"/>
              <a:sym typeface="Lato"/>
            </a:endParaRPr>
          </a:p>
        </p:txBody>
      </p:sp>
      <p:sp>
        <p:nvSpPr>
          <p:cNvPr id="146" name="Google Shape;146;p13"/>
          <p:cNvSpPr txBox="1"/>
          <p:nvPr/>
        </p:nvSpPr>
        <p:spPr>
          <a:xfrm>
            <a:off x="5023975" y="1570400"/>
            <a:ext cx="2176500" cy="25923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lang="en" sz="1500">
                <a:latin typeface="Lato"/>
                <a:ea typeface="Lato"/>
                <a:cs typeface="Lato"/>
                <a:sym typeface="Lato"/>
              </a:rPr>
              <a:t>Throw a party for the lifeguard dogs to celebrate their brave work! What kinds of treats, activities, and decorations would you plan? </a:t>
            </a:r>
            <a:r>
              <a:rPr lang="en" sz="1500">
                <a:latin typeface="Lato"/>
                <a:ea typeface="Lato"/>
                <a:cs typeface="Lato"/>
                <a:sym typeface="Lato"/>
              </a:rPr>
              <a:t>Write an invitation for the party, including the reason for the party and what people (and dogs!) can look forward to doing there.</a:t>
            </a:r>
            <a:endParaRPr sz="1500">
              <a:latin typeface="Lato"/>
              <a:ea typeface="Lato"/>
              <a:cs typeface="Lato"/>
              <a:sym typeface="Lato"/>
            </a:endParaRPr>
          </a:p>
        </p:txBody>
      </p:sp>
      <p:sp>
        <p:nvSpPr>
          <p:cNvPr id="147" name="Google Shape;147;p13"/>
          <p:cNvSpPr/>
          <p:nvPr/>
        </p:nvSpPr>
        <p:spPr>
          <a:xfrm rot="-1141411">
            <a:off x="-665" y="32711"/>
            <a:ext cx="2709639" cy="2144247"/>
          </a:xfrm>
          <a:prstGeom prst="irregularSeal1">
            <a:avLst/>
          </a:prstGeom>
          <a:solidFill>
            <a:srgbClr val="FFFFFF"/>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veat"/>
                <a:ea typeface="Caveat"/>
                <a:cs typeface="Caveat"/>
                <a:sym typeface="Caveat"/>
              </a:rPr>
              <a:t>Were you scared of the enormous waves?</a:t>
            </a:r>
            <a:endParaRPr b="1" i="1">
              <a:latin typeface="Caveat"/>
              <a:ea typeface="Caveat"/>
              <a:cs typeface="Caveat"/>
              <a:sym typeface="Caveat"/>
            </a:endParaRPr>
          </a:p>
        </p:txBody>
      </p:sp>
      <p:sp>
        <p:nvSpPr>
          <p:cNvPr id="148" name="Google Shape;148;p13"/>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 Help">
  <p:cSld name="CUSTOM_2_3">
    <p:bg>
      <p:bgPr>
        <a:solidFill>
          <a:schemeClr val="dk1"/>
        </a:solidFill>
      </p:bgPr>
    </p:bg>
    <p:spTree>
      <p:nvGrpSpPr>
        <p:cNvPr id="149" name="Shape 149"/>
        <p:cNvGrpSpPr/>
        <p:nvPr/>
      </p:nvGrpSpPr>
      <p:grpSpPr>
        <a:xfrm>
          <a:off x="0" y="0"/>
          <a:ext cx="0" cy="0"/>
          <a:chOff x="0" y="0"/>
          <a:chExt cx="0" cy="0"/>
        </a:xfrm>
      </p:grpSpPr>
      <p:sp>
        <p:nvSpPr>
          <p:cNvPr id="150" name="Google Shape;150;p14"/>
          <p:cNvSpPr/>
          <p:nvPr/>
        </p:nvSpPr>
        <p:spPr>
          <a:xfrm>
            <a:off x="2971550" y="157675"/>
            <a:ext cx="3252300" cy="4857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151" name="Google Shape;151;p14"/>
          <p:cNvSpPr txBox="1"/>
          <p:nvPr/>
        </p:nvSpPr>
        <p:spPr>
          <a:xfrm>
            <a:off x="2895350" y="54100"/>
            <a:ext cx="3252300" cy="7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152" name="Google Shape;152;p14"/>
          <p:cNvSpPr/>
          <p:nvPr/>
        </p:nvSpPr>
        <p:spPr>
          <a:xfrm>
            <a:off x="4643900" y="2712675"/>
            <a:ext cx="3950700" cy="2174400"/>
          </a:xfrm>
          <a:prstGeom prst="roundRect">
            <a:avLst>
              <a:gd fmla="val 6471" name="adj"/>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4643900" y="2712702"/>
            <a:ext cx="3950700" cy="2174400"/>
          </a:xfrm>
          <a:prstGeom prst="roundRect">
            <a:avLst>
              <a:gd fmla="val 6471" name="adj"/>
            </a:avLst>
          </a:prstGeom>
          <a:noFill/>
          <a:ln cap="flat" cmpd="sng" w="28575">
            <a:solidFill>
              <a:srgbClr val="E0666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The slides are too small or too big.</a:t>
            </a:r>
            <a:endParaRPr sz="1600">
              <a:solidFill>
                <a:srgbClr val="000000"/>
              </a:solidFill>
              <a:latin typeface="Fredoka One"/>
              <a:ea typeface="Fredoka One"/>
              <a:cs typeface="Fredoka One"/>
              <a:sym typeface="Fredoka One"/>
            </a:endParaRPr>
          </a:p>
          <a:p>
            <a:pPr indent="0" lvl="0" marL="0" rtl="0" algn="ctr">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Click on the magnifying glass at the top of your screen to zoom in and out.</a:t>
            </a:r>
            <a:endParaRPr b="1" sz="16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600">
              <a:solidFill>
                <a:srgbClr val="000000"/>
              </a:solidFill>
              <a:latin typeface="Fredoka One"/>
              <a:ea typeface="Fredoka One"/>
              <a:cs typeface="Fredoka One"/>
              <a:sym typeface="Fredoka One"/>
            </a:endParaRPr>
          </a:p>
        </p:txBody>
      </p:sp>
      <p:sp>
        <p:nvSpPr>
          <p:cNvPr id="154" name="Google Shape;154;p14"/>
          <p:cNvSpPr/>
          <p:nvPr/>
        </p:nvSpPr>
        <p:spPr>
          <a:xfrm>
            <a:off x="664675" y="2712650"/>
            <a:ext cx="3836100" cy="2174400"/>
          </a:xfrm>
          <a:prstGeom prst="roundRect">
            <a:avLst>
              <a:gd fmla="val 6471" name="adj"/>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664675" y="2712677"/>
            <a:ext cx="3836100" cy="2174400"/>
          </a:xfrm>
          <a:prstGeom prst="roundRect">
            <a:avLst>
              <a:gd fmla="val 6471" name="adj"/>
            </a:avLst>
          </a:prstGeom>
          <a:noFill/>
          <a:ln cap="flat" cmpd="sng" w="28575">
            <a:solidFill>
              <a:srgbClr val="E0666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need to drag and drop something.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Click on the shape and hold down while moving your fingers to drag the shape wherever you want it to go.</a:t>
            </a:r>
            <a:endParaRPr>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600">
              <a:solidFill>
                <a:srgbClr val="000000"/>
              </a:solidFill>
              <a:latin typeface="Fredoka One"/>
              <a:ea typeface="Fredoka One"/>
              <a:cs typeface="Fredoka One"/>
              <a:sym typeface="Fredoka One"/>
            </a:endParaRPr>
          </a:p>
        </p:txBody>
      </p:sp>
      <p:sp>
        <p:nvSpPr>
          <p:cNvPr id="156" name="Google Shape;156;p14"/>
          <p:cNvSpPr/>
          <p:nvPr/>
        </p:nvSpPr>
        <p:spPr>
          <a:xfrm>
            <a:off x="4643900" y="805925"/>
            <a:ext cx="3950700" cy="1646100"/>
          </a:xfrm>
          <a:prstGeom prst="roundRect">
            <a:avLst>
              <a:gd fmla="val 6471" name="adj"/>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4643900" y="805946"/>
            <a:ext cx="3950700" cy="1646100"/>
          </a:xfrm>
          <a:prstGeom prst="roundRect">
            <a:avLst>
              <a:gd fmla="val 6471" name="adj"/>
            </a:avLst>
          </a:prstGeom>
          <a:noFill/>
          <a:ln cap="flat" cmpd="sng" w="28575">
            <a:solidFill>
              <a:srgbClr val="E0666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latin typeface="Fredoka One"/>
                <a:ea typeface="Fredoka One"/>
                <a:cs typeface="Fredoka One"/>
                <a:sym typeface="Fredoka One"/>
              </a:rPr>
              <a:t>I just deleted something that I</a:t>
            </a:r>
            <a:br>
              <a:rPr lang="en" sz="1600">
                <a:solidFill>
                  <a:srgbClr val="000000"/>
                </a:solidFill>
                <a:latin typeface="Fredoka One"/>
                <a:ea typeface="Fredoka One"/>
                <a:cs typeface="Fredoka One"/>
                <a:sym typeface="Fredoka One"/>
              </a:rPr>
            </a:br>
            <a:r>
              <a:rPr lang="en" sz="1600">
                <a:solidFill>
                  <a:srgbClr val="000000"/>
                </a:solidFill>
                <a:latin typeface="Fredoka One"/>
                <a:ea typeface="Fredoka One"/>
                <a:cs typeface="Fredoka One"/>
                <a:sym typeface="Fredoka One"/>
              </a:rPr>
              <a:t>didn’t mean to delete.</a:t>
            </a:r>
            <a:endParaRPr sz="1600">
              <a:solidFill>
                <a:srgbClr val="000000"/>
              </a:solidFill>
              <a:latin typeface="Fredoka One"/>
              <a:ea typeface="Fredoka One"/>
              <a:cs typeface="Fredoka One"/>
              <a:sym typeface="Fredoka One"/>
            </a:endParaRPr>
          </a:p>
          <a:p>
            <a:pPr indent="0" lvl="0" marL="0" rtl="0" algn="ctr">
              <a:spcBef>
                <a:spcPts val="0"/>
              </a:spcBef>
              <a:spcAft>
                <a:spcPts val="0"/>
              </a:spcAft>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None/>
            </a:pPr>
            <a:r>
              <a:rPr lang="en">
                <a:solidFill>
                  <a:srgbClr val="000000"/>
                </a:solidFill>
                <a:latin typeface="Montserrat"/>
                <a:ea typeface="Montserrat"/>
                <a:cs typeface="Montserrat"/>
                <a:sym typeface="Montserrat"/>
              </a:rPr>
              <a:t>You can always use the undo button to bring back something you just deleted. </a:t>
            </a:r>
            <a:endParaRPr>
              <a:solidFill>
                <a:srgbClr val="000000"/>
              </a:solidFill>
              <a:latin typeface="Montserrat"/>
              <a:ea typeface="Montserrat"/>
              <a:cs typeface="Montserrat"/>
              <a:sym typeface="Montserrat"/>
            </a:endParaRPr>
          </a:p>
          <a:p>
            <a:pPr indent="0" lvl="0" marL="0" rtl="0" algn="ctr">
              <a:spcBef>
                <a:spcPts val="0"/>
              </a:spcBef>
              <a:spcAft>
                <a:spcPts val="0"/>
              </a:spcAft>
              <a:buNone/>
            </a:pPr>
            <a:r>
              <a:t/>
            </a:r>
            <a:endParaRPr b="1" sz="16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600">
              <a:solidFill>
                <a:srgbClr val="000000"/>
              </a:solidFill>
              <a:latin typeface="Fredoka One"/>
              <a:ea typeface="Fredoka One"/>
              <a:cs typeface="Fredoka One"/>
              <a:sym typeface="Fredoka One"/>
            </a:endParaRPr>
          </a:p>
        </p:txBody>
      </p:sp>
      <p:sp>
        <p:nvSpPr>
          <p:cNvPr id="158" name="Google Shape;158;p14"/>
          <p:cNvSpPr/>
          <p:nvPr/>
        </p:nvSpPr>
        <p:spPr>
          <a:xfrm>
            <a:off x="664525" y="805900"/>
            <a:ext cx="3836100" cy="1646100"/>
          </a:xfrm>
          <a:prstGeom prst="roundRect">
            <a:avLst>
              <a:gd fmla="val 6471" name="adj"/>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664525" y="805921"/>
            <a:ext cx="3836100" cy="1646100"/>
          </a:xfrm>
          <a:prstGeom prst="roundRect">
            <a:avLst>
              <a:gd fmla="val 6471" name="adj"/>
            </a:avLst>
          </a:prstGeom>
          <a:noFill/>
          <a:ln cap="flat" cmpd="sng" w="28575">
            <a:solidFill>
              <a:srgbClr val="E06666"/>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160" name="Google Shape;160;p14"/>
          <p:cNvPicPr preferRelativeResize="0"/>
          <p:nvPr/>
        </p:nvPicPr>
        <p:blipFill rotWithShape="1">
          <a:blip r:embed="rId2">
            <a:alphaModFix/>
          </a:blip>
          <a:srcRect b="0" l="0" r="39382" t="0"/>
          <a:stretch/>
        </p:blipFill>
        <p:spPr>
          <a:xfrm>
            <a:off x="6147649" y="1966451"/>
            <a:ext cx="1086025" cy="429450"/>
          </a:xfrm>
          <a:prstGeom prst="rect">
            <a:avLst/>
          </a:prstGeom>
          <a:noFill/>
          <a:ln>
            <a:noFill/>
          </a:ln>
        </p:spPr>
      </p:pic>
      <p:pic>
        <p:nvPicPr>
          <p:cNvPr id="161" name="Google Shape;161;p14"/>
          <p:cNvPicPr preferRelativeResize="0"/>
          <p:nvPr/>
        </p:nvPicPr>
        <p:blipFill rotWithShape="1">
          <a:blip r:embed="rId3">
            <a:alphaModFix/>
          </a:blip>
          <a:srcRect b="5455" l="0" r="25054" t="0"/>
          <a:stretch/>
        </p:blipFill>
        <p:spPr>
          <a:xfrm>
            <a:off x="2109826" y="1975525"/>
            <a:ext cx="1086025" cy="429444"/>
          </a:xfrm>
          <a:prstGeom prst="rect">
            <a:avLst/>
          </a:prstGeom>
          <a:noFill/>
          <a:ln>
            <a:noFill/>
          </a:ln>
        </p:spPr>
      </p:pic>
      <p:pic>
        <p:nvPicPr>
          <p:cNvPr id="162" name="Google Shape;162;p14"/>
          <p:cNvPicPr preferRelativeResize="0"/>
          <p:nvPr/>
        </p:nvPicPr>
        <p:blipFill rotWithShape="1">
          <a:blip r:embed="rId4">
            <a:alphaModFix/>
          </a:blip>
          <a:srcRect b="2267" l="0" r="5042" t="0"/>
          <a:stretch/>
        </p:blipFill>
        <p:spPr>
          <a:xfrm>
            <a:off x="6059025" y="3640850"/>
            <a:ext cx="1086025" cy="1150655"/>
          </a:xfrm>
          <a:prstGeom prst="rect">
            <a:avLst/>
          </a:prstGeom>
          <a:noFill/>
          <a:ln>
            <a:noFill/>
          </a:ln>
        </p:spPr>
      </p:pic>
      <p:sp>
        <p:nvSpPr>
          <p:cNvPr id="163" name="Google Shape;163;p14"/>
          <p:cNvSpPr/>
          <p:nvPr/>
        </p:nvSpPr>
        <p:spPr>
          <a:xfrm>
            <a:off x="3337799" y="318800"/>
            <a:ext cx="318000" cy="2280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pic>
        <p:nvPicPr>
          <p:cNvPr id="164" name="Google Shape;164;p14"/>
          <p:cNvPicPr preferRelativeResize="0"/>
          <p:nvPr/>
        </p:nvPicPr>
        <p:blipFill rotWithShape="1">
          <a:blip r:embed="rId5">
            <a:alphaModFix/>
          </a:blip>
          <a:srcRect b="238" l="0" r="0" t="228"/>
          <a:stretch/>
        </p:blipFill>
        <p:spPr>
          <a:xfrm>
            <a:off x="1597276" y="3931250"/>
            <a:ext cx="2336775" cy="860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1">
    <p:bg>
      <p:bgPr>
        <a:solidFill>
          <a:srgbClr val="D0E0E3"/>
        </a:solidFill>
      </p:bgPr>
    </p:bg>
    <p:spTree>
      <p:nvGrpSpPr>
        <p:cNvPr id="21" name="Shape 21"/>
        <p:cNvGrpSpPr/>
        <p:nvPr/>
      </p:nvGrpSpPr>
      <p:grpSpPr>
        <a:xfrm>
          <a:off x="0" y="0"/>
          <a:ext cx="0" cy="0"/>
          <a:chOff x="0" y="0"/>
          <a:chExt cx="0" cy="0"/>
        </a:xfrm>
      </p:grpSpPr>
      <p:sp>
        <p:nvSpPr>
          <p:cNvPr id="22" name="Google Shape;22;p3"/>
          <p:cNvSpPr/>
          <p:nvPr/>
        </p:nvSpPr>
        <p:spPr>
          <a:xfrm>
            <a:off x="533475" y="476225"/>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12" type="sldNum"/>
          </p:nvPr>
        </p:nvSpPr>
        <p:spPr>
          <a:xfrm>
            <a:off x="8490250" y="4681009"/>
            <a:ext cx="548400" cy="393600"/>
          </a:xfrm>
          <a:prstGeom prst="rect">
            <a:avLst/>
          </a:prstGeom>
        </p:spPr>
        <p:txBody>
          <a:bodyPr anchorCtr="0" anchor="ctr" bIns="93400" lIns="93400" spcFirstLastPara="1" rIns="93400" wrap="square" tIns="934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txBox="1"/>
          <p:nvPr/>
        </p:nvSpPr>
        <p:spPr>
          <a:xfrm>
            <a:off x="533475" y="584175"/>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Before You Read</a:t>
            </a:r>
            <a:endParaRPr sz="4000">
              <a:solidFill>
                <a:srgbClr val="D71920"/>
              </a:solidFill>
              <a:latin typeface="Oswald"/>
              <a:ea typeface="Oswald"/>
              <a:cs typeface="Oswald"/>
              <a:sym typeface="Oswald"/>
            </a:endParaRPr>
          </a:p>
          <a:p>
            <a:pPr indent="0" lvl="0" marL="0" rtl="0" algn="ctr">
              <a:spcBef>
                <a:spcPts val="0"/>
              </a:spcBef>
              <a:spcAft>
                <a:spcPts val="0"/>
              </a:spcAft>
              <a:buNone/>
            </a:pPr>
            <a:r>
              <a:t/>
            </a:r>
            <a:endParaRPr sz="4000">
              <a:solidFill>
                <a:srgbClr val="134F5C"/>
              </a:solidFill>
              <a:latin typeface="Oswald"/>
              <a:ea typeface="Oswald"/>
              <a:cs typeface="Oswald"/>
              <a:sym typeface="Oswald"/>
            </a:endParaRPr>
          </a:p>
        </p:txBody>
      </p:sp>
      <p:pic>
        <p:nvPicPr>
          <p:cNvPr id="25" name="Google Shape;25;p3"/>
          <p:cNvPicPr preferRelativeResize="0"/>
          <p:nvPr/>
        </p:nvPicPr>
        <p:blipFill>
          <a:blip r:embed="rId2">
            <a:alphaModFix/>
          </a:blip>
          <a:stretch>
            <a:fillRect/>
          </a:stretch>
        </p:blipFill>
        <p:spPr>
          <a:xfrm>
            <a:off x="7817727" y="-71550"/>
            <a:ext cx="850779" cy="1466850"/>
          </a:xfrm>
          <a:prstGeom prst="rect">
            <a:avLst/>
          </a:prstGeom>
          <a:noFill/>
          <a:ln>
            <a:noFill/>
          </a:ln>
        </p:spPr>
      </p:pic>
      <p:pic>
        <p:nvPicPr>
          <p:cNvPr id="26" name="Google Shape;26;p3"/>
          <p:cNvPicPr preferRelativeResize="0"/>
          <p:nvPr/>
        </p:nvPicPr>
        <p:blipFill>
          <a:blip r:embed="rId3">
            <a:alphaModFix/>
          </a:blip>
          <a:stretch>
            <a:fillRect/>
          </a:stretch>
        </p:blipFill>
        <p:spPr>
          <a:xfrm>
            <a:off x="4138903" y="4887725"/>
            <a:ext cx="866194" cy="117450"/>
          </a:xfrm>
          <a:prstGeom prst="rect">
            <a:avLst/>
          </a:prstGeom>
          <a:noFill/>
          <a:ln>
            <a:noFill/>
          </a:ln>
        </p:spPr>
      </p:pic>
      <p:pic>
        <p:nvPicPr>
          <p:cNvPr id="27" name="Google Shape;27;p3">
            <a:hlinkClick/>
          </p:cNvPr>
          <p:cNvPicPr preferRelativeResize="0"/>
          <p:nvPr/>
        </p:nvPicPr>
        <p:blipFill>
          <a:blip r:embed="rId4">
            <a:alphaModFix/>
          </a:blip>
          <a:stretch>
            <a:fillRect/>
          </a:stretch>
        </p:blipFill>
        <p:spPr>
          <a:xfrm>
            <a:off x="8685875" y="0"/>
            <a:ext cx="458125" cy="458125"/>
          </a:xfrm>
          <a:prstGeom prst="rect">
            <a:avLst/>
          </a:prstGeom>
          <a:noFill/>
          <a:ln>
            <a:noFill/>
          </a:ln>
        </p:spPr>
      </p:pic>
      <p:sp>
        <p:nvSpPr>
          <p:cNvPr id="28" name="Google Shape;28;p3"/>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
        <p:nvSpPr>
          <p:cNvPr id="29" name="Google Shape;29;p3"/>
          <p:cNvSpPr txBox="1"/>
          <p:nvPr/>
        </p:nvSpPr>
        <p:spPr>
          <a:xfrm>
            <a:off x="1202775" y="1351750"/>
            <a:ext cx="68544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Lato"/>
                <a:ea typeface="Lato"/>
                <a:cs typeface="Lato"/>
                <a:sym typeface="Lato"/>
              </a:rPr>
              <a:t>You’re about to read a story about some amazing dogs. These dogs have a special job. Drag the circle around the job that you think these dogs have.</a:t>
            </a:r>
            <a:endParaRPr sz="2000">
              <a:latin typeface="Montserrat"/>
              <a:ea typeface="Montserrat"/>
              <a:cs typeface="Montserrat"/>
              <a:sym typeface="Montserrat"/>
            </a:endParaRPr>
          </a:p>
        </p:txBody>
      </p:sp>
      <p:sp>
        <p:nvSpPr>
          <p:cNvPr id="30" name="Google Shape;30;p3"/>
          <p:cNvSpPr txBox="1"/>
          <p:nvPr/>
        </p:nvSpPr>
        <p:spPr>
          <a:xfrm>
            <a:off x="6339950" y="606700"/>
            <a:ext cx="6468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verage"/>
                <a:ea typeface="Average"/>
                <a:cs typeface="Average"/>
                <a:sym typeface="Average"/>
              </a:rPr>
              <a:t>🐶</a:t>
            </a:r>
            <a:endParaRPr sz="3900">
              <a:latin typeface="Average"/>
              <a:ea typeface="Average"/>
              <a:cs typeface="Average"/>
              <a:sym typeface="Average"/>
            </a:endParaRPr>
          </a:p>
        </p:txBody>
      </p:sp>
      <p:sp>
        <p:nvSpPr>
          <p:cNvPr id="31" name="Google Shape;31;p3"/>
          <p:cNvSpPr txBox="1"/>
          <p:nvPr/>
        </p:nvSpPr>
        <p:spPr>
          <a:xfrm>
            <a:off x="2226525" y="647775"/>
            <a:ext cx="6468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verage"/>
                <a:ea typeface="Average"/>
                <a:cs typeface="Average"/>
                <a:sym typeface="Average"/>
              </a:rPr>
              <a:t>🐶</a:t>
            </a:r>
            <a:endParaRPr sz="3900">
              <a:latin typeface="Average"/>
              <a:ea typeface="Average"/>
              <a:cs typeface="Average"/>
              <a:sym typeface="Average"/>
            </a:endParaRPr>
          </a:p>
        </p:txBody>
      </p:sp>
      <p:sp>
        <p:nvSpPr>
          <p:cNvPr id="32" name="Google Shape;32;p3"/>
          <p:cNvSpPr/>
          <p:nvPr/>
        </p:nvSpPr>
        <p:spPr>
          <a:xfrm>
            <a:off x="1276075" y="3881487"/>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Police Dog</a:t>
            </a:r>
            <a:endParaRPr/>
          </a:p>
        </p:txBody>
      </p:sp>
      <p:sp>
        <p:nvSpPr>
          <p:cNvPr id="33" name="Google Shape;33;p3"/>
          <p:cNvSpPr/>
          <p:nvPr/>
        </p:nvSpPr>
        <p:spPr>
          <a:xfrm>
            <a:off x="3682725" y="3881487"/>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Lifeguard Dog</a:t>
            </a:r>
            <a:endParaRPr/>
          </a:p>
        </p:txBody>
      </p:sp>
      <p:sp>
        <p:nvSpPr>
          <p:cNvPr id="34" name="Google Shape;34;p3"/>
          <p:cNvSpPr/>
          <p:nvPr/>
        </p:nvSpPr>
        <p:spPr>
          <a:xfrm>
            <a:off x="6089375" y="3881499"/>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Fishing Dog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BLANK_1_1">
    <p:bg>
      <p:bgPr>
        <a:solidFill>
          <a:srgbClr val="D0E0E3"/>
        </a:solidFill>
      </p:bgPr>
    </p:bg>
    <p:spTree>
      <p:nvGrpSpPr>
        <p:cNvPr id="35" name="Shape 35"/>
        <p:cNvGrpSpPr/>
        <p:nvPr/>
      </p:nvGrpSpPr>
      <p:grpSpPr>
        <a:xfrm>
          <a:off x="0" y="0"/>
          <a:ext cx="0" cy="0"/>
          <a:chOff x="0" y="0"/>
          <a:chExt cx="0" cy="0"/>
        </a:xfrm>
      </p:grpSpPr>
      <p:sp>
        <p:nvSpPr>
          <p:cNvPr id="36" name="Google Shape;36;p4"/>
          <p:cNvSpPr/>
          <p:nvPr/>
        </p:nvSpPr>
        <p:spPr>
          <a:xfrm>
            <a:off x="533475" y="476225"/>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ph idx="12" type="sldNum"/>
          </p:nvPr>
        </p:nvSpPr>
        <p:spPr>
          <a:xfrm>
            <a:off x="8490250" y="4681009"/>
            <a:ext cx="548400" cy="393600"/>
          </a:xfrm>
          <a:prstGeom prst="rect">
            <a:avLst/>
          </a:prstGeom>
        </p:spPr>
        <p:txBody>
          <a:bodyPr anchorCtr="0" anchor="ctr" bIns="93400" lIns="93400" spcFirstLastPara="1" rIns="93400" wrap="square" tIns="934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4"/>
          <p:cNvSpPr txBox="1"/>
          <p:nvPr/>
        </p:nvSpPr>
        <p:spPr>
          <a:xfrm>
            <a:off x="533475" y="584175"/>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How’d You Do?</a:t>
            </a:r>
            <a:endParaRPr sz="4000">
              <a:solidFill>
                <a:srgbClr val="D71920"/>
              </a:solidFill>
              <a:latin typeface="Oswald"/>
              <a:ea typeface="Oswald"/>
              <a:cs typeface="Oswald"/>
              <a:sym typeface="Oswald"/>
            </a:endParaRPr>
          </a:p>
          <a:p>
            <a:pPr indent="0" lvl="0" marL="0" rtl="0" algn="ctr">
              <a:spcBef>
                <a:spcPts val="0"/>
              </a:spcBef>
              <a:spcAft>
                <a:spcPts val="0"/>
              </a:spcAft>
              <a:buNone/>
            </a:pPr>
            <a:r>
              <a:t/>
            </a:r>
            <a:endParaRPr sz="4000">
              <a:solidFill>
                <a:srgbClr val="134F5C"/>
              </a:solidFill>
              <a:latin typeface="Oswald"/>
              <a:ea typeface="Oswald"/>
              <a:cs typeface="Oswald"/>
              <a:sym typeface="Oswald"/>
            </a:endParaRPr>
          </a:p>
        </p:txBody>
      </p:sp>
      <p:pic>
        <p:nvPicPr>
          <p:cNvPr id="39" name="Google Shape;39;p4"/>
          <p:cNvPicPr preferRelativeResize="0"/>
          <p:nvPr/>
        </p:nvPicPr>
        <p:blipFill>
          <a:blip r:embed="rId2">
            <a:alphaModFix/>
          </a:blip>
          <a:stretch>
            <a:fillRect/>
          </a:stretch>
        </p:blipFill>
        <p:spPr>
          <a:xfrm>
            <a:off x="7817727" y="-71550"/>
            <a:ext cx="850779" cy="1466850"/>
          </a:xfrm>
          <a:prstGeom prst="rect">
            <a:avLst/>
          </a:prstGeom>
          <a:noFill/>
          <a:ln>
            <a:noFill/>
          </a:ln>
        </p:spPr>
      </p:pic>
      <p:pic>
        <p:nvPicPr>
          <p:cNvPr id="40" name="Google Shape;40;p4"/>
          <p:cNvPicPr preferRelativeResize="0"/>
          <p:nvPr/>
        </p:nvPicPr>
        <p:blipFill>
          <a:blip r:embed="rId3">
            <a:alphaModFix/>
          </a:blip>
          <a:stretch>
            <a:fillRect/>
          </a:stretch>
        </p:blipFill>
        <p:spPr>
          <a:xfrm>
            <a:off x="4138903" y="4887725"/>
            <a:ext cx="866194" cy="117450"/>
          </a:xfrm>
          <a:prstGeom prst="rect">
            <a:avLst/>
          </a:prstGeom>
          <a:noFill/>
          <a:ln>
            <a:noFill/>
          </a:ln>
        </p:spPr>
      </p:pic>
      <p:pic>
        <p:nvPicPr>
          <p:cNvPr id="41" name="Google Shape;41;p4">
            <a:hlinkClick/>
          </p:cNvPr>
          <p:cNvPicPr preferRelativeResize="0"/>
          <p:nvPr/>
        </p:nvPicPr>
        <p:blipFill>
          <a:blip r:embed="rId4">
            <a:alphaModFix/>
          </a:blip>
          <a:stretch>
            <a:fillRect/>
          </a:stretch>
        </p:blipFill>
        <p:spPr>
          <a:xfrm>
            <a:off x="8685875" y="0"/>
            <a:ext cx="458125" cy="458125"/>
          </a:xfrm>
          <a:prstGeom prst="rect">
            <a:avLst/>
          </a:prstGeom>
          <a:noFill/>
          <a:ln>
            <a:noFill/>
          </a:ln>
        </p:spPr>
      </p:pic>
      <p:sp>
        <p:nvSpPr>
          <p:cNvPr id="42" name="Google Shape;42;p4"/>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
        <p:nvSpPr>
          <p:cNvPr id="43" name="Google Shape;43;p4"/>
          <p:cNvSpPr txBox="1"/>
          <p:nvPr/>
        </p:nvSpPr>
        <p:spPr>
          <a:xfrm>
            <a:off x="1202775" y="1351750"/>
            <a:ext cx="68544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Lato"/>
                <a:ea typeface="Lato"/>
                <a:cs typeface="Lato"/>
                <a:sym typeface="Lato"/>
              </a:rPr>
              <a:t>See the correct answer below.</a:t>
            </a:r>
            <a:endParaRPr sz="2000">
              <a:latin typeface="Montserrat"/>
              <a:ea typeface="Montserrat"/>
              <a:cs typeface="Montserrat"/>
              <a:sym typeface="Montserrat"/>
            </a:endParaRPr>
          </a:p>
        </p:txBody>
      </p:sp>
      <p:sp>
        <p:nvSpPr>
          <p:cNvPr id="44" name="Google Shape;44;p4"/>
          <p:cNvSpPr txBox="1"/>
          <p:nvPr/>
        </p:nvSpPr>
        <p:spPr>
          <a:xfrm>
            <a:off x="6339950" y="606700"/>
            <a:ext cx="6468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verage"/>
                <a:ea typeface="Average"/>
                <a:cs typeface="Average"/>
                <a:sym typeface="Average"/>
              </a:rPr>
              <a:t>🐶</a:t>
            </a:r>
            <a:endParaRPr sz="3900">
              <a:latin typeface="Average"/>
              <a:ea typeface="Average"/>
              <a:cs typeface="Average"/>
              <a:sym typeface="Average"/>
            </a:endParaRPr>
          </a:p>
        </p:txBody>
      </p:sp>
      <p:sp>
        <p:nvSpPr>
          <p:cNvPr id="45" name="Google Shape;45;p4"/>
          <p:cNvSpPr txBox="1"/>
          <p:nvPr/>
        </p:nvSpPr>
        <p:spPr>
          <a:xfrm>
            <a:off x="2226525" y="647775"/>
            <a:ext cx="6468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900">
                <a:latin typeface="Average"/>
                <a:ea typeface="Average"/>
                <a:cs typeface="Average"/>
                <a:sym typeface="Average"/>
              </a:rPr>
              <a:t>🐶</a:t>
            </a:r>
            <a:endParaRPr sz="3900">
              <a:latin typeface="Average"/>
              <a:ea typeface="Average"/>
              <a:cs typeface="Average"/>
              <a:sym typeface="Average"/>
            </a:endParaRPr>
          </a:p>
        </p:txBody>
      </p:sp>
      <p:sp>
        <p:nvSpPr>
          <p:cNvPr id="46" name="Google Shape;46;p4"/>
          <p:cNvSpPr/>
          <p:nvPr/>
        </p:nvSpPr>
        <p:spPr>
          <a:xfrm>
            <a:off x="1276075" y="3881487"/>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Police Dog</a:t>
            </a:r>
            <a:endParaRPr/>
          </a:p>
        </p:txBody>
      </p:sp>
      <p:sp>
        <p:nvSpPr>
          <p:cNvPr id="47" name="Google Shape;47;p4"/>
          <p:cNvSpPr/>
          <p:nvPr/>
        </p:nvSpPr>
        <p:spPr>
          <a:xfrm>
            <a:off x="3682725" y="3881487"/>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Lifeguard Dog</a:t>
            </a:r>
            <a:endParaRPr/>
          </a:p>
        </p:txBody>
      </p:sp>
      <p:sp>
        <p:nvSpPr>
          <p:cNvPr id="48" name="Google Shape;48;p4"/>
          <p:cNvSpPr/>
          <p:nvPr/>
        </p:nvSpPr>
        <p:spPr>
          <a:xfrm>
            <a:off x="6089375" y="3881499"/>
            <a:ext cx="1894500" cy="692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Fishing Dog</a:t>
            </a:r>
            <a:endParaRPr/>
          </a:p>
        </p:txBody>
      </p:sp>
      <p:sp>
        <p:nvSpPr>
          <p:cNvPr id="49" name="Google Shape;49;p4"/>
          <p:cNvSpPr/>
          <p:nvPr/>
        </p:nvSpPr>
        <p:spPr>
          <a:xfrm>
            <a:off x="3452025" y="3560050"/>
            <a:ext cx="2355900" cy="1335000"/>
          </a:xfrm>
          <a:prstGeom prst="ellipse">
            <a:avLst/>
          </a:prstGeom>
          <a:noFill/>
          <a:ln cap="flat" cmpd="sng" w="28575">
            <a:solidFill>
              <a:srgbClr val="D71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4328800" y="1851688"/>
            <a:ext cx="2954700" cy="1335000"/>
          </a:xfrm>
          <a:prstGeom prst="wedgeRoundRectCallout">
            <a:avLst>
              <a:gd fmla="val -38040" name="adj1"/>
              <a:gd fmla="val 67646" name="adj2"/>
              <a:gd fmla="val 0" name="adj3"/>
            </a:avLst>
          </a:prstGeom>
          <a:solidFill>
            <a:srgbClr val="FFFFFF"/>
          </a:solid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These dogs are lifeguards! They help rescue swimmers at the beach who need help.</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CUSTOM">
    <p:bg>
      <p:bgPr>
        <a:solidFill>
          <a:srgbClr val="D0E0E3"/>
        </a:solidFill>
      </p:bgPr>
    </p:bg>
    <p:spTree>
      <p:nvGrpSpPr>
        <p:cNvPr id="51" name="Shape 51"/>
        <p:cNvGrpSpPr/>
        <p:nvPr/>
      </p:nvGrpSpPr>
      <p:grpSpPr>
        <a:xfrm>
          <a:off x="0" y="0"/>
          <a:ext cx="0" cy="0"/>
          <a:chOff x="0" y="0"/>
          <a:chExt cx="0" cy="0"/>
        </a:xfrm>
      </p:grpSpPr>
      <p:sp>
        <p:nvSpPr>
          <p:cNvPr id="52" name="Google Shape;52;p5"/>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Before You Read</a:t>
            </a:r>
            <a:endParaRPr sz="4000">
              <a:solidFill>
                <a:srgbClr val="D71920"/>
              </a:solidFill>
              <a:latin typeface="Oswald"/>
              <a:ea typeface="Oswald"/>
              <a:cs typeface="Oswald"/>
              <a:sym typeface="Oswald"/>
            </a:endParaRPr>
          </a:p>
        </p:txBody>
      </p:sp>
      <p:pic>
        <p:nvPicPr>
          <p:cNvPr id="54" name="Google Shape;54;p5"/>
          <p:cNvPicPr preferRelativeResize="0"/>
          <p:nvPr/>
        </p:nvPicPr>
        <p:blipFill>
          <a:blip r:embed="rId2">
            <a:alphaModFix/>
          </a:blip>
          <a:stretch>
            <a:fillRect/>
          </a:stretch>
        </p:blipFill>
        <p:spPr>
          <a:xfrm>
            <a:off x="7226152" y="3254400"/>
            <a:ext cx="850779" cy="1466850"/>
          </a:xfrm>
          <a:prstGeom prst="rect">
            <a:avLst/>
          </a:prstGeom>
          <a:noFill/>
          <a:ln>
            <a:noFill/>
          </a:ln>
        </p:spPr>
      </p:pic>
      <p:sp>
        <p:nvSpPr>
          <p:cNvPr id="55" name="Google Shape;55;p5"/>
          <p:cNvSpPr/>
          <p:nvPr/>
        </p:nvSpPr>
        <p:spPr>
          <a:xfrm>
            <a:off x="4406025" y="1323200"/>
            <a:ext cx="3258600" cy="1489500"/>
          </a:xfrm>
          <a:prstGeom prst="wedgeRoundRectCallout">
            <a:avLst>
              <a:gd fmla="val 33282" name="adj1"/>
              <a:gd fmla="val 110832" name="adj2"/>
              <a:gd fmla="val 0" name="adj3"/>
            </a:avLst>
          </a:prstGeom>
          <a:solidFill>
            <a:srgbClr val="FFF2C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34F5C"/>
                </a:solidFill>
                <a:latin typeface="Lato"/>
                <a:ea typeface="Lato"/>
                <a:cs typeface="Lato"/>
                <a:sym typeface="Lato"/>
              </a:rPr>
              <a:t>Learn the new words you’ll see in this article by watching the </a:t>
            </a:r>
            <a:r>
              <a:rPr b="1" lang="en" sz="2000">
                <a:solidFill>
                  <a:srgbClr val="134F5C"/>
                </a:solidFill>
                <a:latin typeface="Lato"/>
                <a:ea typeface="Lato"/>
                <a:cs typeface="Lato"/>
                <a:sym typeface="Lato"/>
              </a:rPr>
              <a:t>Vocabulary Slideshow. </a:t>
            </a:r>
            <a:r>
              <a:rPr lang="en" sz="2000">
                <a:solidFill>
                  <a:srgbClr val="134F5C"/>
                </a:solidFill>
                <a:latin typeface="Lato"/>
                <a:ea typeface="Lato"/>
                <a:cs typeface="Lato"/>
                <a:sym typeface="Lato"/>
              </a:rPr>
              <a:t>Click here!</a:t>
            </a:r>
            <a:endParaRPr sz="2100">
              <a:solidFill>
                <a:srgbClr val="134F5C"/>
              </a:solidFill>
              <a:latin typeface="Lato"/>
              <a:ea typeface="Lato"/>
              <a:cs typeface="Lato"/>
              <a:sym typeface="Lato"/>
            </a:endParaRPr>
          </a:p>
        </p:txBody>
      </p:sp>
      <p:pic>
        <p:nvPicPr>
          <p:cNvPr id="56" name="Google Shape;56;p5">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pic>
        <p:nvPicPr>
          <p:cNvPr id="57" name="Google Shape;57;p5">
            <a:hlinkClick r:id="rId4"/>
          </p:cNvPr>
          <p:cNvPicPr preferRelativeResize="0"/>
          <p:nvPr/>
        </p:nvPicPr>
        <p:blipFill rotWithShape="1">
          <a:blip r:embed="rId5">
            <a:alphaModFix/>
          </a:blip>
          <a:srcRect b="0" l="39" r="29" t="0"/>
          <a:stretch/>
        </p:blipFill>
        <p:spPr>
          <a:xfrm>
            <a:off x="1034250" y="2222721"/>
            <a:ext cx="3117875" cy="1711649"/>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58" name="Google Shape;58;p5"/>
          <p:cNvSpPr/>
          <p:nvPr/>
        </p:nvSpPr>
        <p:spPr>
          <a:xfrm rot="-10619441">
            <a:off x="3822827" y="2865234"/>
            <a:ext cx="2305739" cy="572699"/>
          </a:xfrm>
          <a:custGeom>
            <a:rect b="b" l="l" r="r" t="t"/>
            <a:pathLst>
              <a:path extrusionOk="0" h="18850" w="132655">
                <a:moveTo>
                  <a:pt x="0" y="18850"/>
                </a:moveTo>
                <a:cubicBezTo>
                  <a:pt x="10607" y="15783"/>
                  <a:pt x="41535" y="2236"/>
                  <a:pt x="63644" y="447"/>
                </a:cubicBezTo>
                <a:cubicBezTo>
                  <a:pt x="85753" y="-1342"/>
                  <a:pt x="121153" y="6836"/>
                  <a:pt x="132655" y="8114"/>
                </a:cubicBezTo>
              </a:path>
            </a:pathLst>
          </a:custGeom>
          <a:noFill/>
          <a:ln cap="flat" cmpd="sng" w="38100">
            <a:solidFill>
              <a:srgbClr val="134F5C"/>
            </a:solidFill>
            <a:prstDash val="solid"/>
            <a:round/>
            <a:headEnd len="med" w="med" type="none"/>
            <a:tailEnd len="med" w="med" type="triangle"/>
          </a:ln>
        </p:spPr>
      </p:sp>
      <p:pic>
        <p:nvPicPr>
          <p:cNvPr id="59" name="Google Shape;59;p5"/>
          <p:cNvPicPr preferRelativeResize="0"/>
          <p:nvPr/>
        </p:nvPicPr>
        <p:blipFill>
          <a:blip r:embed="rId6">
            <a:alphaModFix/>
          </a:blip>
          <a:stretch>
            <a:fillRect/>
          </a:stretch>
        </p:blipFill>
        <p:spPr>
          <a:xfrm>
            <a:off x="4138903" y="4887725"/>
            <a:ext cx="866194" cy="117450"/>
          </a:xfrm>
          <a:prstGeom prst="rect">
            <a:avLst/>
          </a:prstGeom>
          <a:noFill/>
          <a:ln>
            <a:noFill/>
          </a:ln>
        </p:spPr>
      </p:pic>
      <p:sp>
        <p:nvSpPr>
          <p:cNvPr id="60" name="Google Shape;60;p5"/>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p:cSld name="CUSTOM_1">
    <p:bg>
      <p:bgPr>
        <a:solidFill>
          <a:srgbClr val="D0E0E3"/>
        </a:solidFill>
      </p:bgPr>
    </p:bg>
    <p:spTree>
      <p:nvGrpSpPr>
        <p:cNvPr id="61" name="Shape 61"/>
        <p:cNvGrpSpPr/>
        <p:nvPr/>
      </p:nvGrpSpPr>
      <p:grpSpPr>
        <a:xfrm>
          <a:off x="0" y="0"/>
          <a:ext cx="0" cy="0"/>
          <a:chOff x="0" y="0"/>
          <a:chExt cx="0" cy="0"/>
        </a:xfrm>
      </p:grpSpPr>
      <p:sp>
        <p:nvSpPr>
          <p:cNvPr id="62" name="Google Shape;62;p6"/>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790825" y="1252900"/>
            <a:ext cx="3569700" cy="2364600"/>
          </a:xfrm>
          <a:prstGeom prst="wedgeRoundRectCallout">
            <a:avLst>
              <a:gd fmla="val -32278" name="adj1"/>
              <a:gd fmla="val 83855" name="adj2"/>
              <a:gd fmla="val 0" name="adj3"/>
            </a:avLst>
          </a:prstGeom>
          <a:solidFill>
            <a:srgbClr val="FFF2C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134F5C"/>
                </a:solidFill>
                <a:latin typeface="Lato"/>
                <a:ea typeface="Lato"/>
                <a:cs typeface="Lato"/>
                <a:sym typeface="Lato"/>
              </a:rPr>
              <a:t>Click the article to read the story at </a:t>
            </a:r>
            <a:r>
              <a:rPr i="1" lang="en" sz="2100">
                <a:solidFill>
                  <a:srgbClr val="134F5C"/>
                </a:solidFill>
                <a:latin typeface="Lato"/>
                <a:ea typeface="Lato"/>
                <a:cs typeface="Lato"/>
                <a:sym typeface="Lato"/>
              </a:rPr>
              <a:t>Storyworks 3</a:t>
            </a:r>
            <a:r>
              <a:rPr lang="en" sz="2100">
                <a:solidFill>
                  <a:srgbClr val="134F5C"/>
                </a:solidFill>
                <a:latin typeface="Lato"/>
                <a:ea typeface="Lato"/>
                <a:cs typeface="Lato"/>
                <a:sym typeface="Lato"/>
              </a:rPr>
              <a:t> Digital. </a:t>
            </a:r>
            <a:endParaRPr b="1" sz="2100">
              <a:solidFill>
                <a:srgbClr val="134F5C"/>
              </a:solidFill>
              <a:latin typeface="Lato"/>
              <a:ea typeface="Lato"/>
              <a:cs typeface="Lato"/>
              <a:sym typeface="Lato"/>
            </a:endParaRPr>
          </a:p>
        </p:txBody>
      </p:sp>
      <p:sp>
        <p:nvSpPr>
          <p:cNvPr id="64" name="Google Shape;64;p6"/>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D71920"/>
                </a:solidFill>
                <a:latin typeface="Oswald"/>
                <a:ea typeface="Oswald"/>
                <a:cs typeface="Oswald"/>
                <a:sym typeface="Oswald"/>
              </a:rPr>
              <a:t>Read.</a:t>
            </a:r>
            <a:r>
              <a:rPr lang="en" sz="4000">
                <a:solidFill>
                  <a:srgbClr val="F3F3F3"/>
                </a:solidFill>
                <a:latin typeface="Oswald"/>
                <a:ea typeface="Oswald"/>
                <a:cs typeface="Oswald"/>
                <a:sym typeface="Oswald"/>
              </a:rPr>
              <a:t> </a:t>
            </a:r>
            <a:r>
              <a:rPr lang="en" sz="4000">
                <a:solidFill>
                  <a:srgbClr val="EFEFEF"/>
                </a:solidFill>
                <a:latin typeface="Oswald"/>
                <a:ea typeface="Oswald"/>
                <a:cs typeface="Oswald"/>
                <a:sym typeface="Oswald"/>
              </a:rPr>
              <a:t>Think. Explain.</a:t>
            </a:r>
            <a:endParaRPr sz="4000">
              <a:solidFill>
                <a:srgbClr val="EFEFEF"/>
              </a:solidFill>
              <a:latin typeface="Oswald"/>
              <a:ea typeface="Oswald"/>
              <a:cs typeface="Oswald"/>
              <a:sym typeface="Oswald"/>
            </a:endParaRPr>
          </a:p>
          <a:p>
            <a:pPr indent="0" lvl="0" marL="0" rtl="0" algn="ctr">
              <a:spcBef>
                <a:spcPts val="0"/>
              </a:spcBef>
              <a:spcAft>
                <a:spcPts val="0"/>
              </a:spcAft>
              <a:buNone/>
            </a:pPr>
            <a:r>
              <a:t/>
            </a:r>
            <a:endParaRPr sz="4000">
              <a:solidFill>
                <a:srgbClr val="134F5C"/>
              </a:solidFill>
              <a:latin typeface="Oswald"/>
              <a:ea typeface="Oswald"/>
              <a:cs typeface="Oswald"/>
              <a:sym typeface="Oswald"/>
            </a:endParaRPr>
          </a:p>
        </p:txBody>
      </p:sp>
      <p:pic>
        <p:nvPicPr>
          <p:cNvPr id="65" name="Google Shape;65;p6"/>
          <p:cNvPicPr preferRelativeResize="0"/>
          <p:nvPr/>
        </p:nvPicPr>
        <p:blipFill>
          <a:blip r:embed="rId2">
            <a:alphaModFix/>
          </a:blip>
          <a:stretch>
            <a:fillRect/>
          </a:stretch>
        </p:blipFill>
        <p:spPr>
          <a:xfrm flipH="1">
            <a:off x="916200" y="3943313"/>
            <a:ext cx="458125" cy="777937"/>
          </a:xfrm>
          <a:prstGeom prst="rect">
            <a:avLst/>
          </a:prstGeom>
          <a:noFill/>
          <a:ln>
            <a:noFill/>
          </a:ln>
        </p:spPr>
      </p:pic>
      <p:pic>
        <p:nvPicPr>
          <p:cNvPr id="66" name="Google Shape;66;p6">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pic>
        <p:nvPicPr>
          <p:cNvPr id="67" name="Google Shape;67;p6">
            <a:hlinkClick r:id="rId4"/>
          </p:cNvPr>
          <p:cNvPicPr preferRelativeResize="0"/>
          <p:nvPr/>
        </p:nvPicPr>
        <p:blipFill rotWithShape="1">
          <a:blip r:embed="rId5">
            <a:alphaModFix/>
          </a:blip>
          <a:srcRect b="0" l="19" r="9" t="0"/>
          <a:stretch/>
        </p:blipFill>
        <p:spPr>
          <a:xfrm>
            <a:off x="5306650" y="1533550"/>
            <a:ext cx="2714424" cy="1817699"/>
          </a:xfrm>
          <a:prstGeom prst="rect">
            <a:avLst/>
          </a:prstGeom>
          <a:noFill/>
          <a:ln>
            <a:noFill/>
          </a:ln>
          <a:effectLst>
            <a:outerShdw blurRad="57150" rotWithShape="0" algn="bl" dir="5400000" dist="19050">
              <a:srgbClr val="000000">
                <a:alpha val="50000"/>
              </a:srgbClr>
            </a:outerShdw>
          </a:effectLst>
        </p:spPr>
      </p:pic>
      <p:sp>
        <p:nvSpPr>
          <p:cNvPr id="68" name="Google Shape;68;p6"/>
          <p:cNvSpPr/>
          <p:nvPr/>
        </p:nvSpPr>
        <p:spPr>
          <a:xfrm rot="10136433">
            <a:off x="2421317" y="3419312"/>
            <a:ext cx="2830040" cy="850154"/>
          </a:xfrm>
          <a:custGeom>
            <a:rect b="b" l="l" r="r" t="t"/>
            <a:pathLst>
              <a:path extrusionOk="0" h="23895" w="118468">
                <a:moveTo>
                  <a:pt x="0" y="13234"/>
                </a:moveTo>
                <a:cubicBezTo>
                  <a:pt x="9062" y="11057"/>
                  <a:pt x="34629" y="-1607"/>
                  <a:pt x="54374" y="170"/>
                </a:cubicBezTo>
                <a:cubicBezTo>
                  <a:pt x="74119" y="1947"/>
                  <a:pt x="107786" y="19941"/>
                  <a:pt x="118468" y="23895"/>
                </a:cubicBezTo>
              </a:path>
            </a:pathLst>
          </a:custGeom>
          <a:noFill/>
          <a:ln cap="flat" cmpd="sng" w="38100">
            <a:solidFill>
              <a:srgbClr val="76A5AF"/>
            </a:solidFill>
            <a:prstDash val="solid"/>
            <a:round/>
            <a:headEnd len="med" w="med" type="stealth"/>
            <a:tailEnd len="med" w="med" type="none"/>
          </a:ln>
        </p:spPr>
      </p:sp>
      <p:pic>
        <p:nvPicPr>
          <p:cNvPr id="69" name="Google Shape;69;p6"/>
          <p:cNvPicPr preferRelativeResize="0"/>
          <p:nvPr/>
        </p:nvPicPr>
        <p:blipFill>
          <a:blip r:embed="rId6">
            <a:alphaModFix/>
          </a:blip>
          <a:stretch>
            <a:fillRect/>
          </a:stretch>
        </p:blipFill>
        <p:spPr>
          <a:xfrm>
            <a:off x="4138903" y="4887725"/>
            <a:ext cx="866194" cy="117450"/>
          </a:xfrm>
          <a:prstGeom prst="rect">
            <a:avLst/>
          </a:prstGeom>
          <a:noFill/>
          <a:ln>
            <a:noFill/>
          </a:ln>
        </p:spPr>
      </p:pic>
      <p:sp>
        <p:nvSpPr>
          <p:cNvPr id="70" name="Google Shape;70;p6">
            <a:hlinkClick r:id="rId7"/>
          </p:cNvPr>
          <p:cNvSpPr txBox="1"/>
          <p:nvPr/>
        </p:nvSpPr>
        <p:spPr>
          <a:xfrm>
            <a:off x="4138900" y="1080175"/>
            <a:ext cx="312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71" name="Google Shape;71;p6"/>
          <p:cNvSpPr txBox="1"/>
          <p:nvPr/>
        </p:nvSpPr>
        <p:spPr>
          <a:xfrm>
            <a:off x="6278950" y="3670500"/>
            <a:ext cx="7698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Average"/>
                <a:ea typeface="Average"/>
                <a:cs typeface="Average"/>
                <a:sym typeface="Average"/>
              </a:rPr>
              <a:t>🔊</a:t>
            </a:r>
            <a:endParaRPr sz="4500">
              <a:latin typeface="Average"/>
              <a:ea typeface="Average"/>
              <a:cs typeface="Average"/>
              <a:sym typeface="Average"/>
            </a:endParaRPr>
          </a:p>
        </p:txBody>
      </p:sp>
      <p:sp>
        <p:nvSpPr>
          <p:cNvPr id="72" name="Google Shape;72;p6"/>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1">
  <p:cSld name="CUSTOM_2_2">
    <p:bg>
      <p:bgPr>
        <a:solidFill>
          <a:srgbClr val="D0E0E3"/>
        </a:solidFill>
      </p:bgPr>
    </p:bg>
    <p:spTree>
      <p:nvGrpSpPr>
        <p:cNvPr id="73" name="Shape 73"/>
        <p:cNvGrpSpPr/>
        <p:nvPr/>
      </p:nvGrpSpPr>
      <p:grpSpPr>
        <a:xfrm>
          <a:off x="0" y="0"/>
          <a:ext cx="0" cy="0"/>
          <a:chOff x="0" y="0"/>
          <a:chExt cx="0" cy="0"/>
        </a:xfrm>
      </p:grpSpPr>
      <p:sp>
        <p:nvSpPr>
          <p:cNvPr id="74" name="Google Shape;74;p7"/>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EFEFEF"/>
                </a:solidFill>
                <a:latin typeface="Oswald"/>
                <a:ea typeface="Oswald"/>
                <a:cs typeface="Oswald"/>
                <a:sym typeface="Oswald"/>
              </a:rPr>
              <a:t>Read.</a:t>
            </a:r>
            <a:r>
              <a:rPr lang="en" sz="4000">
                <a:solidFill>
                  <a:srgbClr val="E4F9C6"/>
                </a:solidFill>
                <a:latin typeface="Oswald"/>
                <a:ea typeface="Oswald"/>
                <a:cs typeface="Oswald"/>
                <a:sym typeface="Oswald"/>
              </a:rPr>
              <a:t> </a:t>
            </a:r>
            <a:r>
              <a:rPr lang="en" sz="4000">
                <a:solidFill>
                  <a:srgbClr val="D71920"/>
                </a:solidFill>
                <a:latin typeface="Oswald"/>
                <a:ea typeface="Oswald"/>
                <a:cs typeface="Oswald"/>
                <a:sym typeface="Oswald"/>
              </a:rPr>
              <a:t>Think.</a:t>
            </a:r>
            <a:r>
              <a:rPr lang="en" sz="4000">
                <a:solidFill>
                  <a:srgbClr val="EFEFEF"/>
                </a:solidFill>
                <a:latin typeface="Oswald"/>
                <a:ea typeface="Oswald"/>
                <a:cs typeface="Oswald"/>
                <a:sym typeface="Oswald"/>
              </a:rPr>
              <a:t> Explain.</a:t>
            </a:r>
            <a:endParaRPr sz="4000">
              <a:solidFill>
                <a:srgbClr val="EFEFEF"/>
              </a:solidFill>
              <a:latin typeface="Oswald"/>
              <a:ea typeface="Oswald"/>
              <a:cs typeface="Oswald"/>
              <a:sym typeface="Oswald"/>
            </a:endParaRPr>
          </a:p>
        </p:txBody>
      </p:sp>
      <p:sp>
        <p:nvSpPr>
          <p:cNvPr id="76" name="Google Shape;76;p7"/>
          <p:cNvSpPr txBox="1"/>
          <p:nvPr/>
        </p:nvSpPr>
        <p:spPr>
          <a:xfrm>
            <a:off x="612000" y="1124225"/>
            <a:ext cx="79200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1.  </a:t>
            </a:r>
            <a:r>
              <a:rPr lang="en" sz="1800">
                <a:solidFill>
                  <a:srgbClr val="134F5C"/>
                </a:solidFill>
                <a:latin typeface="Lato"/>
                <a:ea typeface="Lato"/>
                <a:cs typeface="Lato"/>
                <a:sym typeface="Lato"/>
              </a:rPr>
              <a:t>Read the first section. Why do the authors say “But these weren’t just any lifeguards”?</a:t>
            </a:r>
            <a:endParaRPr sz="2900">
              <a:solidFill>
                <a:srgbClr val="134F5C"/>
              </a:solidFill>
              <a:latin typeface="Lato"/>
              <a:ea typeface="Lato"/>
              <a:cs typeface="Lato"/>
              <a:sym typeface="Lato"/>
            </a:endParaRPr>
          </a:p>
        </p:txBody>
      </p:sp>
      <p:sp>
        <p:nvSpPr>
          <p:cNvPr id="77" name="Google Shape;77;p7"/>
          <p:cNvSpPr txBox="1"/>
          <p:nvPr/>
        </p:nvSpPr>
        <p:spPr>
          <a:xfrm>
            <a:off x="544100" y="2748725"/>
            <a:ext cx="79722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2. </a:t>
            </a:r>
            <a:r>
              <a:rPr lang="en" sz="1800">
                <a:solidFill>
                  <a:srgbClr val="134F5C"/>
                </a:solidFill>
                <a:latin typeface="Lato"/>
                <a:ea typeface="Lato"/>
                <a:cs typeface="Lato"/>
                <a:sym typeface="Lato"/>
              </a:rPr>
              <a:t> </a:t>
            </a:r>
            <a:r>
              <a:rPr lang="en" sz="1800">
                <a:solidFill>
                  <a:srgbClr val="134F5C"/>
                </a:solidFill>
                <a:latin typeface="Lato"/>
                <a:ea typeface="Lato"/>
                <a:cs typeface="Lato"/>
                <a:sym typeface="Lato"/>
              </a:rPr>
              <a:t>Read “Special Dogs.” What are three details that explain why some dogs are very good at rescuing swimmers?</a:t>
            </a:r>
            <a:endParaRPr sz="1800">
              <a:solidFill>
                <a:srgbClr val="134F5C"/>
              </a:solidFill>
              <a:latin typeface="Lato"/>
              <a:ea typeface="Lato"/>
              <a:cs typeface="Lato"/>
              <a:sym typeface="Lato"/>
            </a:endParaRPr>
          </a:p>
        </p:txBody>
      </p:sp>
      <p:sp>
        <p:nvSpPr>
          <p:cNvPr id="78" name="Google Shape;78;p7"/>
          <p:cNvSpPr txBox="1"/>
          <p:nvPr>
            <p:ph idx="1" type="body"/>
          </p:nvPr>
        </p:nvSpPr>
        <p:spPr>
          <a:xfrm>
            <a:off x="690500" y="3476225"/>
            <a:ext cx="7679400" cy="9942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79" name="Google Shape;79;p7"/>
          <p:cNvSpPr txBox="1"/>
          <p:nvPr>
            <p:ph idx="2" type="body"/>
          </p:nvPr>
        </p:nvSpPr>
        <p:spPr>
          <a:xfrm>
            <a:off x="690500" y="1904275"/>
            <a:ext cx="7679400" cy="8445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pic>
        <p:nvPicPr>
          <p:cNvPr id="80" name="Google Shape;80;p7">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81" name="Google Shape;81;p7"/>
          <p:cNvPicPr preferRelativeResize="0"/>
          <p:nvPr/>
        </p:nvPicPr>
        <p:blipFill>
          <a:blip r:embed="rId3">
            <a:alphaModFix/>
          </a:blip>
          <a:stretch>
            <a:fillRect/>
          </a:stretch>
        </p:blipFill>
        <p:spPr>
          <a:xfrm>
            <a:off x="381650" y="17951"/>
            <a:ext cx="669641" cy="1053725"/>
          </a:xfrm>
          <a:prstGeom prst="rect">
            <a:avLst/>
          </a:prstGeom>
          <a:noFill/>
          <a:ln>
            <a:noFill/>
          </a:ln>
        </p:spPr>
      </p:pic>
      <p:pic>
        <p:nvPicPr>
          <p:cNvPr id="82" name="Google Shape;82;p7"/>
          <p:cNvPicPr preferRelativeResize="0"/>
          <p:nvPr/>
        </p:nvPicPr>
        <p:blipFill>
          <a:blip r:embed="rId4">
            <a:alphaModFix/>
          </a:blip>
          <a:stretch>
            <a:fillRect/>
          </a:stretch>
        </p:blipFill>
        <p:spPr>
          <a:xfrm>
            <a:off x="4138903" y="4887725"/>
            <a:ext cx="866194" cy="117450"/>
          </a:xfrm>
          <a:prstGeom prst="rect">
            <a:avLst/>
          </a:prstGeom>
          <a:noFill/>
          <a:ln>
            <a:noFill/>
          </a:ln>
        </p:spPr>
      </p:pic>
      <p:sp>
        <p:nvSpPr>
          <p:cNvPr id="83" name="Google Shape;83;p7"/>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2">
  <p:cSld name="CUSTOM_2_2_2">
    <p:bg>
      <p:bgPr>
        <a:solidFill>
          <a:srgbClr val="D0E0E3"/>
        </a:solidFill>
      </p:bgPr>
    </p:bg>
    <p:spTree>
      <p:nvGrpSpPr>
        <p:cNvPr id="84" name="Shape 84"/>
        <p:cNvGrpSpPr/>
        <p:nvPr/>
      </p:nvGrpSpPr>
      <p:grpSpPr>
        <a:xfrm>
          <a:off x="0" y="0"/>
          <a:ext cx="0" cy="0"/>
          <a:chOff x="0" y="0"/>
          <a:chExt cx="0" cy="0"/>
        </a:xfrm>
      </p:grpSpPr>
      <p:sp>
        <p:nvSpPr>
          <p:cNvPr id="85" name="Google Shape;85;p8"/>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txBox="1"/>
          <p:nvPr/>
        </p:nvSpPr>
        <p:spPr>
          <a:xfrm>
            <a:off x="596450" y="1053725"/>
            <a:ext cx="79200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3</a:t>
            </a:r>
            <a:r>
              <a:rPr b="1" lang="en" sz="1800">
                <a:solidFill>
                  <a:srgbClr val="134F5C"/>
                </a:solidFill>
                <a:latin typeface="Lato"/>
                <a:ea typeface="Lato"/>
                <a:cs typeface="Lato"/>
                <a:sym typeface="Lato"/>
              </a:rPr>
              <a:t>.  </a:t>
            </a:r>
            <a:r>
              <a:rPr lang="en" sz="1750">
                <a:solidFill>
                  <a:srgbClr val="134F5C"/>
                </a:solidFill>
                <a:latin typeface="Lato"/>
                <a:ea typeface="Lato"/>
                <a:cs typeface="Lato"/>
                <a:sym typeface="Lato"/>
              </a:rPr>
              <a:t>What is the section “A Lot to Learn” mainly about?</a:t>
            </a:r>
            <a:endParaRPr sz="1750">
              <a:solidFill>
                <a:srgbClr val="134F5C"/>
              </a:solidFill>
              <a:latin typeface="Lato"/>
              <a:ea typeface="Lato"/>
              <a:cs typeface="Lato"/>
              <a:sym typeface="Lato"/>
            </a:endParaRPr>
          </a:p>
        </p:txBody>
      </p:sp>
      <p:sp>
        <p:nvSpPr>
          <p:cNvPr id="87" name="Google Shape;87;p8"/>
          <p:cNvSpPr txBox="1"/>
          <p:nvPr/>
        </p:nvSpPr>
        <p:spPr>
          <a:xfrm>
            <a:off x="544100" y="2748725"/>
            <a:ext cx="79722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4</a:t>
            </a:r>
            <a:r>
              <a:rPr b="1" lang="en" sz="1800">
                <a:solidFill>
                  <a:srgbClr val="134F5C"/>
                </a:solidFill>
                <a:latin typeface="Lato"/>
                <a:ea typeface="Lato"/>
                <a:cs typeface="Lato"/>
                <a:sym typeface="Lato"/>
              </a:rPr>
              <a:t>.  </a:t>
            </a:r>
            <a:r>
              <a:rPr lang="en" sz="1800">
                <a:solidFill>
                  <a:srgbClr val="134F5C"/>
                </a:solidFill>
                <a:latin typeface="Lato"/>
                <a:ea typeface="Lato"/>
                <a:cs typeface="Lato"/>
                <a:sym typeface="Lato"/>
              </a:rPr>
              <a:t>Read “In Trouble.” Explain the meaning of the phrase “Mya and Michele were ready to put their training into action.”</a:t>
            </a:r>
            <a:endParaRPr sz="2700">
              <a:solidFill>
                <a:srgbClr val="134F5C"/>
              </a:solidFill>
              <a:latin typeface="Lato"/>
              <a:ea typeface="Lato"/>
              <a:cs typeface="Lato"/>
              <a:sym typeface="Lato"/>
            </a:endParaRPr>
          </a:p>
        </p:txBody>
      </p:sp>
      <p:sp>
        <p:nvSpPr>
          <p:cNvPr id="88" name="Google Shape;88;p8"/>
          <p:cNvSpPr txBox="1"/>
          <p:nvPr>
            <p:ph idx="1" type="body"/>
          </p:nvPr>
        </p:nvSpPr>
        <p:spPr>
          <a:xfrm>
            <a:off x="690500" y="3633100"/>
            <a:ext cx="7679400" cy="8373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89" name="Google Shape;89;p8"/>
          <p:cNvSpPr txBox="1"/>
          <p:nvPr>
            <p:ph idx="2" type="body"/>
          </p:nvPr>
        </p:nvSpPr>
        <p:spPr>
          <a:xfrm>
            <a:off x="690500" y="1781225"/>
            <a:ext cx="7679400" cy="8373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90" name="Google Shape;90;p8"/>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EFEFEF"/>
                </a:solidFill>
                <a:latin typeface="Oswald"/>
                <a:ea typeface="Oswald"/>
                <a:cs typeface="Oswald"/>
                <a:sym typeface="Oswald"/>
              </a:rPr>
              <a:t>Read.</a:t>
            </a:r>
            <a:r>
              <a:rPr lang="en" sz="4000">
                <a:solidFill>
                  <a:srgbClr val="E4F9C6"/>
                </a:solidFill>
                <a:latin typeface="Oswald"/>
                <a:ea typeface="Oswald"/>
                <a:cs typeface="Oswald"/>
                <a:sym typeface="Oswald"/>
              </a:rPr>
              <a:t> </a:t>
            </a:r>
            <a:r>
              <a:rPr lang="en" sz="4000">
                <a:solidFill>
                  <a:srgbClr val="D71920"/>
                </a:solidFill>
                <a:latin typeface="Oswald"/>
                <a:ea typeface="Oswald"/>
                <a:cs typeface="Oswald"/>
                <a:sym typeface="Oswald"/>
              </a:rPr>
              <a:t>Think.</a:t>
            </a:r>
            <a:r>
              <a:rPr lang="en" sz="4000">
                <a:solidFill>
                  <a:srgbClr val="EFEFEF"/>
                </a:solidFill>
                <a:latin typeface="Oswald"/>
                <a:ea typeface="Oswald"/>
                <a:cs typeface="Oswald"/>
                <a:sym typeface="Oswald"/>
              </a:rPr>
              <a:t> Explain.</a:t>
            </a:r>
            <a:endParaRPr sz="4000">
              <a:solidFill>
                <a:srgbClr val="EFEFEF"/>
              </a:solidFill>
              <a:latin typeface="Oswald"/>
              <a:ea typeface="Oswald"/>
              <a:cs typeface="Oswald"/>
              <a:sym typeface="Oswald"/>
            </a:endParaRPr>
          </a:p>
        </p:txBody>
      </p:sp>
      <p:pic>
        <p:nvPicPr>
          <p:cNvPr id="91" name="Google Shape;91;p8">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92" name="Google Shape;92;p8"/>
          <p:cNvPicPr preferRelativeResize="0"/>
          <p:nvPr/>
        </p:nvPicPr>
        <p:blipFill>
          <a:blip r:embed="rId3">
            <a:alphaModFix/>
          </a:blip>
          <a:stretch>
            <a:fillRect/>
          </a:stretch>
        </p:blipFill>
        <p:spPr>
          <a:xfrm>
            <a:off x="381650" y="17951"/>
            <a:ext cx="669641" cy="1053725"/>
          </a:xfrm>
          <a:prstGeom prst="rect">
            <a:avLst/>
          </a:prstGeom>
          <a:noFill/>
          <a:ln>
            <a:noFill/>
          </a:ln>
        </p:spPr>
      </p:pic>
      <p:pic>
        <p:nvPicPr>
          <p:cNvPr id="93" name="Google Shape;93;p8"/>
          <p:cNvPicPr preferRelativeResize="0"/>
          <p:nvPr/>
        </p:nvPicPr>
        <p:blipFill>
          <a:blip r:embed="rId4">
            <a:alphaModFix/>
          </a:blip>
          <a:stretch>
            <a:fillRect/>
          </a:stretch>
        </p:blipFill>
        <p:spPr>
          <a:xfrm>
            <a:off x="4138903" y="4887725"/>
            <a:ext cx="866194" cy="117450"/>
          </a:xfrm>
          <a:prstGeom prst="rect">
            <a:avLst/>
          </a:prstGeom>
          <a:noFill/>
          <a:ln>
            <a:noFill/>
          </a:ln>
        </p:spPr>
      </p:pic>
      <p:sp>
        <p:nvSpPr>
          <p:cNvPr id="94" name="Google Shape;94;p8"/>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3">
  <p:cSld name="CUSTOM_2_2_2_1">
    <p:bg>
      <p:bgPr>
        <a:solidFill>
          <a:srgbClr val="D0E0E3"/>
        </a:solidFill>
      </p:bgPr>
    </p:bg>
    <p:spTree>
      <p:nvGrpSpPr>
        <p:cNvPr id="95" name="Shape 95"/>
        <p:cNvGrpSpPr/>
        <p:nvPr/>
      </p:nvGrpSpPr>
      <p:grpSpPr>
        <a:xfrm>
          <a:off x="0" y="0"/>
          <a:ext cx="0" cy="0"/>
          <a:chOff x="0" y="0"/>
          <a:chExt cx="0" cy="0"/>
        </a:xfrm>
      </p:grpSpPr>
      <p:sp>
        <p:nvSpPr>
          <p:cNvPr id="96" name="Google Shape;96;p9"/>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txBox="1"/>
          <p:nvPr/>
        </p:nvSpPr>
        <p:spPr>
          <a:xfrm>
            <a:off x="596450" y="1053725"/>
            <a:ext cx="79200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5</a:t>
            </a:r>
            <a:r>
              <a:rPr b="1" lang="en" sz="1800">
                <a:solidFill>
                  <a:srgbClr val="134F5C"/>
                </a:solidFill>
                <a:latin typeface="Lato"/>
                <a:ea typeface="Lato"/>
                <a:cs typeface="Lato"/>
                <a:sym typeface="Lato"/>
              </a:rPr>
              <a:t>.  </a:t>
            </a:r>
            <a:r>
              <a:rPr lang="en" sz="1800">
                <a:solidFill>
                  <a:srgbClr val="134F5C"/>
                </a:solidFill>
                <a:latin typeface="Lato"/>
                <a:ea typeface="Lato"/>
                <a:cs typeface="Lato"/>
                <a:sym typeface="Lato"/>
              </a:rPr>
              <a:t>Read “Still in Danger.” How did the other two lifeguard dogs help save the swimmers on the floats?</a:t>
            </a:r>
            <a:endParaRPr sz="2200">
              <a:solidFill>
                <a:srgbClr val="134F5C"/>
              </a:solidFill>
              <a:latin typeface="Lato"/>
              <a:ea typeface="Lato"/>
              <a:cs typeface="Lato"/>
              <a:sym typeface="Lato"/>
            </a:endParaRPr>
          </a:p>
        </p:txBody>
      </p:sp>
      <p:sp>
        <p:nvSpPr>
          <p:cNvPr id="98" name="Google Shape;98;p9"/>
          <p:cNvSpPr txBox="1"/>
          <p:nvPr/>
        </p:nvSpPr>
        <p:spPr>
          <a:xfrm>
            <a:off x="567825" y="2841938"/>
            <a:ext cx="81243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6</a:t>
            </a:r>
            <a:r>
              <a:rPr b="1" lang="en" sz="1800">
                <a:solidFill>
                  <a:srgbClr val="134F5C"/>
                </a:solidFill>
                <a:latin typeface="Lato"/>
                <a:ea typeface="Lato"/>
                <a:cs typeface="Lato"/>
                <a:sym typeface="Lato"/>
              </a:rPr>
              <a:t>.  </a:t>
            </a:r>
            <a:r>
              <a:rPr lang="en" sz="1800">
                <a:solidFill>
                  <a:srgbClr val="134F5C"/>
                </a:solidFill>
                <a:latin typeface="Lato"/>
                <a:ea typeface="Lato"/>
                <a:cs typeface="Lato"/>
                <a:sym typeface="Lato"/>
              </a:rPr>
              <a:t>Read “Happy Heroes.” Why were the three lifeguard dogs heroes?</a:t>
            </a:r>
            <a:endParaRPr sz="2200">
              <a:solidFill>
                <a:srgbClr val="134F5C"/>
              </a:solidFill>
              <a:latin typeface="Lato"/>
              <a:ea typeface="Lato"/>
              <a:cs typeface="Lato"/>
              <a:sym typeface="Lato"/>
            </a:endParaRPr>
          </a:p>
        </p:txBody>
      </p:sp>
      <p:sp>
        <p:nvSpPr>
          <p:cNvPr id="99" name="Google Shape;99;p9"/>
          <p:cNvSpPr txBox="1"/>
          <p:nvPr>
            <p:ph idx="1" type="body"/>
          </p:nvPr>
        </p:nvSpPr>
        <p:spPr>
          <a:xfrm>
            <a:off x="690500" y="3569450"/>
            <a:ext cx="7679400" cy="8079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100" name="Google Shape;100;p9"/>
          <p:cNvSpPr txBox="1"/>
          <p:nvPr>
            <p:ph idx="2" type="body"/>
          </p:nvPr>
        </p:nvSpPr>
        <p:spPr>
          <a:xfrm>
            <a:off x="690500" y="1781225"/>
            <a:ext cx="7679400" cy="9675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101" name="Google Shape;101;p9"/>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EFEFEF"/>
                </a:solidFill>
                <a:latin typeface="Oswald"/>
                <a:ea typeface="Oswald"/>
                <a:cs typeface="Oswald"/>
                <a:sym typeface="Oswald"/>
              </a:rPr>
              <a:t>Read.</a:t>
            </a:r>
            <a:r>
              <a:rPr lang="en" sz="4000">
                <a:solidFill>
                  <a:srgbClr val="E4F9C6"/>
                </a:solidFill>
                <a:latin typeface="Oswald"/>
                <a:ea typeface="Oswald"/>
                <a:cs typeface="Oswald"/>
                <a:sym typeface="Oswald"/>
              </a:rPr>
              <a:t> </a:t>
            </a:r>
            <a:r>
              <a:rPr lang="en" sz="4000">
                <a:solidFill>
                  <a:srgbClr val="D71920"/>
                </a:solidFill>
                <a:latin typeface="Oswald"/>
                <a:ea typeface="Oswald"/>
                <a:cs typeface="Oswald"/>
                <a:sym typeface="Oswald"/>
              </a:rPr>
              <a:t>Think.</a:t>
            </a:r>
            <a:r>
              <a:rPr lang="en" sz="4000">
                <a:solidFill>
                  <a:srgbClr val="EFEFEF"/>
                </a:solidFill>
                <a:latin typeface="Oswald"/>
                <a:ea typeface="Oswald"/>
                <a:cs typeface="Oswald"/>
                <a:sym typeface="Oswald"/>
              </a:rPr>
              <a:t> Explain.</a:t>
            </a:r>
            <a:endParaRPr sz="4000">
              <a:solidFill>
                <a:srgbClr val="EFEFEF"/>
              </a:solidFill>
              <a:latin typeface="Oswald"/>
              <a:ea typeface="Oswald"/>
              <a:cs typeface="Oswald"/>
              <a:sym typeface="Oswald"/>
            </a:endParaRPr>
          </a:p>
        </p:txBody>
      </p:sp>
      <p:pic>
        <p:nvPicPr>
          <p:cNvPr id="102" name="Google Shape;102;p9">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03" name="Google Shape;103;p9"/>
          <p:cNvPicPr preferRelativeResize="0"/>
          <p:nvPr/>
        </p:nvPicPr>
        <p:blipFill>
          <a:blip r:embed="rId3">
            <a:alphaModFix/>
          </a:blip>
          <a:stretch>
            <a:fillRect/>
          </a:stretch>
        </p:blipFill>
        <p:spPr>
          <a:xfrm>
            <a:off x="381650" y="17951"/>
            <a:ext cx="669641" cy="1053725"/>
          </a:xfrm>
          <a:prstGeom prst="rect">
            <a:avLst/>
          </a:prstGeom>
          <a:noFill/>
          <a:ln>
            <a:noFill/>
          </a:ln>
        </p:spPr>
      </p:pic>
      <p:pic>
        <p:nvPicPr>
          <p:cNvPr id="104" name="Google Shape;104;p9"/>
          <p:cNvPicPr preferRelativeResize="0"/>
          <p:nvPr/>
        </p:nvPicPr>
        <p:blipFill>
          <a:blip r:embed="rId4">
            <a:alphaModFix/>
          </a:blip>
          <a:stretch>
            <a:fillRect/>
          </a:stretch>
        </p:blipFill>
        <p:spPr>
          <a:xfrm>
            <a:off x="4138903" y="4887725"/>
            <a:ext cx="866194" cy="117450"/>
          </a:xfrm>
          <a:prstGeom prst="rect">
            <a:avLst/>
          </a:prstGeom>
          <a:noFill/>
          <a:ln>
            <a:noFill/>
          </a:ln>
        </p:spPr>
      </p:pic>
      <p:sp>
        <p:nvSpPr>
          <p:cNvPr id="105" name="Google Shape;105;p9"/>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3 1">
  <p:cSld name="CUSTOM_2_2_2_1_1">
    <p:bg>
      <p:bgPr>
        <a:solidFill>
          <a:srgbClr val="D0E0E3"/>
        </a:solidFill>
      </p:bgPr>
    </p:bg>
    <p:spTree>
      <p:nvGrpSpPr>
        <p:cNvPr id="106" name="Shape 106"/>
        <p:cNvGrpSpPr/>
        <p:nvPr/>
      </p:nvGrpSpPr>
      <p:grpSpPr>
        <a:xfrm>
          <a:off x="0" y="0"/>
          <a:ext cx="0" cy="0"/>
          <a:chOff x="0" y="0"/>
          <a:chExt cx="0" cy="0"/>
        </a:xfrm>
      </p:grpSpPr>
      <p:sp>
        <p:nvSpPr>
          <p:cNvPr id="107" name="Google Shape;107;p10"/>
          <p:cNvSpPr/>
          <p:nvPr/>
        </p:nvSpPr>
        <p:spPr>
          <a:xfrm>
            <a:off x="475500" y="422250"/>
            <a:ext cx="8193000" cy="4299000"/>
          </a:xfrm>
          <a:prstGeom prst="flowChartAlternateProcess">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txBox="1"/>
          <p:nvPr/>
        </p:nvSpPr>
        <p:spPr>
          <a:xfrm>
            <a:off x="596450" y="1053725"/>
            <a:ext cx="7920000" cy="727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7</a:t>
            </a:r>
            <a:r>
              <a:rPr b="1" lang="en" sz="1800">
                <a:solidFill>
                  <a:srgbClr val="134F5C"/>
                </a:solidFill>
                <a:latin typeface="Lato"/>
                <a:ea typeface="Lato"/>
                <a:cs typeface="Lato"/>
                <a:sym typeface="Lato"/>
              </a:rPr>
              <a:t>.  </a:t>
            </a:r>
            <a:r>
              <a:rPr lang="en" sz="1800">
                <a:solidFill>
                  <a:srgbClr val="134F5C"/>
                </a:solidFill>
                <a:latin typeface="Lato"/>
                <a:ea typeface="Lato"/>
                <a:cs typeface="Lato"/>
                <a:sym typeface="Lato"/>
              </a:rPr>
              <a:t>Read the sidebar “Dogs on the Job” on page 9. Choose one of the jobs from the sidebar and explain how dogs that do this job help people.</a:t>
            </a:r>
            <a:endParaRPr sz="2200">
              <a:solidFill>
                <a:srgbClr val="134F5C"/>
              </a:solidFill>
              <a:latin typeface="Lato"/>
              <a:ea typeface="Lato"/>
              <a:cs typeface="Lato"/>
              <a:sym typeface="Lato"/>
            </a:endParaRPr>
          </a:p>
        </p:txBody>
      </p:sp>
      <p:sp>
        <p:nvSpPr>
          <p:cNvPr id="109" name="Google Shape;109;p10"/>
          <p:cNvSpPr txBox="1"/>
          <p:nvPr>
            <p:ph idx="1" type="body"/>
          </p:nvPr>
        </p:nvSpPr>
        <p:spPr>
          <a:xfrm>
            <a:off x="690500" y="1781225"/>
            <a:ext cx="7679400" cy="2346900"/>
          </a:xfrm>
          <a:prstGeom prst="rect">
            <a:avLst/>
          </a:prstGeom>
          <a:solidFill>
            <a:srgbClr val="FFF2CC"/>
          </a:solidFill>
          <a:ln cap="flat" cmpd="sng" w="19050">
            <a:solidFill>
              <a:srgbClr val="DD7E6B"/>
            </a:solidFill>
            <a:prstDash val="dot"/>
            <a:round/>
            <a:headEnd len="sm" w="sm" type="none"/>
            <a:tailEnd len="sm" w="sm" type="none"/>
          </a:ln>
        </p:spPr>
        <p:txBody>
          <a:bodyPr anchorCtr="0" anchor="t" bIns="93400" lIns="93400" spcFirstLastPara="1" rIns="93400" wrap="square" tIns="934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700"/>
              </a:spcBef>
              <a:spcAft>
                <a:spcPts val="0"/>
              </a:spcAft>
              <a:buClr>
                <a:srgbClr val="000000"/>
              </a:buClr>
              <a:buSzPts val="1200"/>
              <a:buChar char="○"/>
              <a:defRPr sz="1200">
                <a:solidFill>
                  <a:srgbClr val="000000"/>
                </a:solidFill>
              </a:defRPr>
            </a:lvl2pPr>
            <a:lvl3pPr indent="-304800" lvl="2" marL="1371600" rtl="0">
              <a:spcBef>
                <a:spcPts val="1700"/>
              </a:spcBef>
              <a:spcAft>
                <a:spcPts val="0"/>
              </a:spcAft>
              <a:buClr>
                <a:srgbClr val="000000"/>
              </a:buClr>
              <a:buSzPts val="1200"/>
              <a:buChar char="■"/>
              <a:defRPr sz="1200">
                <a:solidFill>
                  <a:srgbClr val="000000"/>
                </a:solidFill>
              </a:defRPr>
            </a:lvl3pPr>
            <a:lvl4pPr indent="-304800" lvl="3" marL="1828800" rtl="0">
              <a:spcBef>
                <a:spcPts val="1700"/>
              </a:spcBef>
              <a:spcAft>
                <a:spcPts val="0"/>
              </a:spcAft>
              <a:buClr>
                <a:srgbClr val="000000"/>
              </a:buClr>
              <a:buSzPts val="1200"/>
              <a:buChar char="●"/>
              <a:defRPr sz="1200">
                <a:solidFill>
                  <a:srgbClr val="000000"/>
                </a:solidFill>
              </a:defRPr>
            </a:lvl4pPr>
            <a:lvl5pPr indent="-304800" lvl="4" marL="2286000" rtl="0">
              <a:spcBef>
                <a:spcPts val="1700"/>
              </a:spcBef>
              <a:spcAft>
                <a:spcPts val="0"/>
              </a:spcAft>
              <a:buClr>
                <a:srgbClr val="000000"/>
              </a:buClr>
              <a:buSzPts val="1200"/>
              <a:buChar char="○"/>
              <a:defRPr sz="1200">
                <a:solidFill>
                  <a:srgbClr val="000000"/>
                </a:solidFill>
              </a:defRPr>
            </a:lvl5pPr>
            <a:lvl6pPr indent="-304800" lvl="5" marL="2743200" rtl="0">
              <a:spcBef>
                <a:spcPts val="1700"/>
              </a:spcBef>
              <a:spcAft>
                <a:spcPts val="0"/>
              </a:spcAft>
              <a:buClr>
                <a:srgbClr val="000000"/>
              </a:buClr>
              <a:buSzPts val="1200"/>
              <a:buChar char="■"/>
              <a:defRPr sz="1200">
                <a:solidFill>
                  <a:srgbClr val="000000"/>
                </a:solidFill>
              </a:defRPr>
            </a:lvl6pPr>
            <a:lvl7pPr indent="-304800" lvl="6" marL="3200400" rtl="0">
              <a:spcBef>
                <a:spcPts val="1700"/>
              </a:spcBef>
              <a:spcAft>
                <a:spcPts val="0"/>
              </a:spcAft>
              <a:buClr>
                <a:srgbClr val="000000"/>
              </a:buClr>
              <a:buSzPts val="1200"/>
              <a:buChar char="●"/>
              <a:defRPr sz="1200">
                <a:solidFill>
                  <a:srgbClr val="000000"/>
                </a:solidFill>
              </a:defRPr>
            </a:lvl7pPr>
            <a:lvl8pPr indent="-304800" lvl="7" marL="3657600" rtl="0">
              <a:spcBef>
                <a:spcPts val="1700"/>
              </a:spcBef>
              <a:spcAft>
                <a:spcPts val="0"/>
              </a:spcAft>
              <a:buClr>
                <a:srgbClr val="000000"/>
              </a:buClr>
              <a:buSzPts val="1200"/>
              <a:buChar char="○"/>
              <a:defRPr sz="1200">
                <a:solidFill>
                  <a:srgbClr val="000000"/>
                </a:solidFill>
              </a:defRPr>
            </a:lvl8pPr>
            <a:lvl9pPr indent="-304800" lvl="8" marL="4114800" rtl="0">
              <a:spcBef>
                <a:spcPts val="1700"/>
              </a:spcBef>
              <a:spcAft>
                <a:spcPts val="1700"/>
              </a:spcAft>
              <a:buClr>
                <a:srgbClr val="000000"/>
              </a:buClr>
              <a:buSzPts val="1200"/>
              <a:buChar char="■"/>
              <a:defRPr sz="1200">
                <a:solidFill>
                  <a:srgbClr val="000000"/>
                </a:solidFill>
              </a:defRPr>
            </a:lvl9pPr>
          </a:lstStyle>
          <a:p/>
        </p:txBody>
      </p:sp>
      <p:sp>
        <p:nvSpPr>
          <p:cNvPr id="110" name="Google Shape;110;p10"/>
          <p:cNvSpPr txBox="1"/>
          <p:nvPr/>
        </p:nvSpPr>
        <p:spPr>
          <a:xfrm>
            <a:off x="475500" y="454300"/>
            <a:ext cx="81930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4000">
                <a:solidFill>
                  <a:srgbClr val="EFEFEF"/>
                </a:solidFill>
                <a:latin typeface="Oswald"/>
                <a:ea typeface="Oswald"/>
                <a:cs typeface="Oswald"/>
                <a:sym typeface="Oswald"/>
              </a:rPr>
              <a:t>Read.</a:t>
            </a:r>
            <a:r>
              <a:rPr lang="en" sz="4000">
                <a:solidFill>
                  <a:srgbClr val="E4F9C6"/>
                </a:solidFill>
                <a:latin typeface="Oswald"/>
                <a:ea typeface="Oswald"/>
                <a:cs typeface="Oswald"/>
                <a:sym typeface="Oswald"/>
              </a:rPr>
              <a:t> </a:t>
            </a:r>
            <a:r>
              <a:rPr lang="en" sz="4000">
                <a:solidFill>
                  <a:srgbClr val="D71920"/>
                </a:solidFill>
                <a:latin typeface="Oswald"/>
                <a:ea typeface="Oswald"/>
                <a:cs typeface="Oswald"/>
                <a:sym typeface="Oswald"/>
              </a:rPr>
              <a:t>Think.</a:t>
            </a:r>
            <a:r>
              <a:rPr lang="en" sz="4000">
                <a:solidFill>
                  <a:srgbClr val="EFEFEF"/>
                </a:solidFill>
                <a:latin typeface="Oswald"/>
                <a:ea typeface="Oswald"/>
                <a:cs typeface="Oswald"/>
                <a:sym typeface="Oswald"/>
              </a:rPr>
              <a:t> Explain.</a:t>
            </a:r>
            <a:endParaRPr sz="4000">
              <a:solidFill>
                <a:srgbClr val="EFEFEF"/>
              </a:solidFill>
              <a:latin typeface="Oswald"/>
              <a:ea typeface="Oswald"/>
              <a:cs typeface="Oswald"/>
              <a:sym typeface="Oswald"/>
            </a:endParaRPr>
          </a:p>
        </p:txBody>
      </p:sp>
      <p:pic>
        <p:nvPicPr>
          <p:cNvPr id="111" name="Google Shape;111;p10">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12" name="Google Shape;112;p10"/>
          <p:cNvPicPr preferRelativeResize="0"/>
          <p:nvPr/>
        </p:nvPicPr>
        <p:blipFill>
          <a:blip r:embed="rId3">
            <a:alphaModFix/>
          </a:blip>
          <a:stretch>
            <a:fillRect/>
          </a:stretch>
        </p:blipFill>
        <p:spPr>
          <a:xfrm>
            <a:off x="381650" y="17951"/>
            <a:ext cx="669641" cy="1053725"/>
          </a:xfrm>
          <a:prstGeom prst="rect">
            <a:avLst/>
          </a:prstGeom>
          <a:noFill/>
          <a:ln>
            <a:noFill/>
          </a:ln>
        </p:spPr>
      </p:pic>
      <p:pic>
        <p:nvPicPr>
          <p:cNvPr id="113" name="Google Shape;113;p10"/>
          <p:cNvPicPr preferRelativeResize="0"/>
          <p:nvPr/>
        </p:nvPicPr>
        <p:blipFill>
          <a:blip r:embed="rId4">
            <a:alphaModFix/>
          </a:blip>
          <a:stretch>
            <a:fillRect/>
          </a:stretch>
        </p:blipFill>
        <p:spPr>
          <a:xfrm>
            <a:off x="4138903" y="4887725"/>
            <a:ext cx="866194" cy="117450"/>
          </a:xfrm>
          <a:prstGeom prst="rect">
            <a:avLst/>
          </a:prstGeom>
          <a:noFill/>
          <a:ln>
            <a:noFill/>
          </a:ln>
        </p:spPr>
      </p:pic>
      <p:sp>
        <p:nvSpPr>
          <p:cNvPr id="114" name="Google Shape;114;p10"/>
          <p:cNvSpPr txBox="1"/>
          <p:nvPr/>
        </p:nvSpPr>
        <p:spPr>
          <a:xfrm>
            <a:off x="-32775" y="4948575"/>
            <a:ext cx="9325500" cy="1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solidFill>
                  <a:srgbClr val="FFFFFF"/>
                </a:solidFill>
              </a:rPr>
              <a:t>©2022 by Scholastic Inc. All rights reserved. Permission granted to teachers and subscribers to make copies of this file to distribute to their students. Scholastic is not responsible for any edits to these materials made by educators or their students.</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a:p>
            <a:pPr indent="0" lvl="0" marL="0" rtl="0" algn="ctr">
              <a:lnSpc>
                <a:spcPct val="115000"/>
              </a:lnSpc>
              <a:spcBef>
                <a:spcPts val="0"/>
              </a:spcBef>
              <a:spcAft>
                <a:spcPts val="0"/>
              </a:spcAft>
              <a:buNone/>
            </a:pPr>
            <a:r>
              <a:t/>
            </a:r>
            <a:endParaRPr sz="6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3400" lIns="93400" spcFirstLastPara="1" rIns="93400" wrap="square" tIns="93400">
            <a:noAutofit/>
          </a:bodyPr>
          <a:lstStyle>
            <a:lvl1pPr lvl="0">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1pPr>
            <a:lvl2pPr lvl="1">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2pPr>
            <a:lvl3pPr lvl="2">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3pPr>
            <a:lvl4pPr lvl="3">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4pPr>
            <a:lvl5pPr lvl="4">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5pPr>
            <a:lvl6pPr lvl="5">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6pPr>
            <a:lvl7pPr lvl="6">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7pPr>
            <a:lvl8pPr lvl="7">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8pPr>
            <a:lvl9pPr lvl="8">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477300"/>
          </a:xfrm>
          <a:prstGeom prst="rect">
            <a:avLst/>
          </a:prstGeom>
          <a:noFill/>
          <a:ln>
            <a:noFill/>
          </a:ln>
        </p:spPr>
        <p:txBody>
          <a:bodyPr anchorCtr="0" anchor="t" bIns="93400" lIns="93400" spcFirstLastPara="1" rIns="93400" wrap="square" tIns="93400">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2pPr>
            <a:lvl3pPr indent="-317500" lvl="2" marL="13716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3pPr>
            <a:lvl4pPr indent="-317500" lvl="3" marL="18288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4pPr>
            <a:lvl5pPr indent="-317500" lvl="4" marL="22860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5pPr>
            <a:lvl6pPr indent="-317500" lvl="5" marL="27432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6pPr>
            <a:lvl7pPr indent="-317500" lvl="6" marL="32004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7pPr>
            <a:lvl8pPr indent="-317500" lvl="7" marL="3657600">
              <a:lnSpc>
                <a:spcPct val="115000"/>
              </a:lnSpc>
              <a:spcBef>
                <a:spcPts val="1700"/>
              </a:spcBef>
              <a:spcAft>
                <a:spcPts val="0"/>
              </a:spcAft>
              <a:buClr>
                <a:schemeClr val="accent3"/>
              </a:buClr>
              <a:buSzPts val="1400"/>
              <a:buFont typeface="Average"/>
              <a:buChar char="○"/>
              <a:defRPr sz="1400">
                <a:solidFill>
                  <a:schemeClr val="accent3"/>
                </a:solidFill>
                <a:latin typeface="Average"/>
                <a:ea typeface="Average"/>
                <a:cs typeface="Average"/>
                <a:sym typeface="Average"/>
              </a:defRPr>
            </a:lvl8pPr>
            <a:lvl9pPr indent="-317500" lvl="8" marL="4114800">
              <a:lnSpc>
                <a:spcPct val="115000"/>
              </a:lnSpc>
              <a:spcBef>
                <a:spcPts val="1700"/>
              </a:spcBef>
              <a:spcAft>
                <a:spcPts val="1700"/>
              </a:spcAft>
              <a:buClr>
                <a:schemeClr val="accent3"/>
              </a:buClr>
              <a:buSzPts val="1400"/>
              <a:buFont typeface="Average"/>
              <a:buChar char="■"/>
              <a:defRPr sz="1400">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400" cy="393600"/>
          </a:xfrm>
          <a:prstGeom prst="rect">
            <a:avLst/>
          </a:prstGeom>
          <a:noFill/>
          <a:ln>
            <a:noFill/>
          </a:ln>
        </p:spPr>
        <p:txBody>
          <a:bodyPr anchorCtr="0" anchor="ctr" bIns="93400" lIns="93400" spcFirstLastPara="1" rIns="93400" wrap="square" tIns="93400">
            <a:noAutofit/>
          </a:bodyPr>
          <a:lstStyle>
            <a:lvl1pPr lvl="0" algn="r">
              <a:buNone/>
              <a:defRPr sz="1100">
                <a:solidFill>
                  <a:schemeClr val="accent3"/>
                </a:solidFill>
                <a:latin typeface="Average"/>
                <a:ea typeface="Average"/>
                <a:cs typeface="Average"/>
                <a:sym typeface="Average"/>
              </a:defRPr>
            </a:lvl1pPr>
            <a:lvl2pPr lvl="1" algn="r">
              <a:buNone/>
              <a:defRPr sz="1100">
                <a:solidFill>
                  <a:schemeClr val="accent3"/>
                </a:solidFill>
                <a:latin typeface="Average"/>
                <a:ea typeface="Average"/>
                <a:cs typeface="Average"/>
                <a:sym typeface="Average"/>
              </a:defRPr>
            </a:lvl2pPr>
            <a:lvl3pPr lvl="2" algn="r">
              <a:buNone/>
              <a:defRPr sz="1100">
                <a:solidFill>
                  <a:schemeClr val="accent3"/>
                </a:solidFill>
                <a:latin typeface="Average"/>
                <a:ea typeface="Average"/>
                <a:cs typeface="Average"/>
                <a:sym typeface="Average"/>
              </a:defRPr>
            </a:lvl3pPr>
            <a:lvl4pPr lvl="3" algn="r">
              <a:buNone/>
              <a:defRPr sz="1100">
                <a:solidFill>
                  <a:schemeClr val="accent3"/>
                </a:solidFill>
                <a:latin typeface="Average"/>
                <a:ea typeface="Average"/>
                <a:cs typeface="Average"/>
                <a:sym typeface="Average"/>
              </a:defRPr>
            </a:lvl4pPr>
            <a:lvl5pPr lvl="4" algn="r">
              <a:buNone/>
              <a:defRPr sz="1100">
                <a:solidFill>
                  <a:schemeClr val="accent3"/>
                </a:solidFill>
                <a:latin typeface="Average"/>
                <a:ea typeface="Average"/>
                <a:cs typeface="Average"/>
                <a:sym typeface="Average"/>
              </a:defRPr>
            </a:lvl5pPr>
            <a:lvl6pPr lvl="5" algn="r">
              <a:buNone/>
              <a:defRPr sz="1100">
                <a:solidFill>
                  <a:schemeClr val="accent3"/>
                </a:solidFill>
                <a:latin typeface="Average"/>
                <a:ea typeface="Average"/>
                <a:cs typeface="Average"/>
                <a:sym typeface="Average"/>
              </a:defRPr>
            </a:lvl6pPr>
            <a:lvl7pPr lvl="6" algn="r">
              <a:buNone/>
              <a:defRPr sz="1100">
                <a:solidFill>
                  <a:schemeClr val="accent3"/>
                </a:solidFill>
                <a:latin typeface="Average"/>
                <a:ea typeface="Average"/>
                <a:cs typeface="Average"/>
                <a:sym typeface="Average"/>
              </a:defRPr>
            </a:lvl7pPr>
            <a:lvl8pPr lvl="7" algn="r">
              <a:buNone/>
              <a:defRPr sz="1100">
                <a:solidFill>
                  <a:schemeClr val="accent3"/>
                </a:solidFill>
                <a:latin typeface="Average"/>
                <a:ea typeface="Average"/>
                <a:cs typeface="Average"/>
                <a:sym typeface="Average"/>
              </a:defRPr>
            </a:lvl8pPr>
            <a:lvl9pPr lvl="8" algn="r">
              <a:buNone/>
              <a:defRPr sz="11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5.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toryworks3.scholastic.com/issues/2021-22/050122/are-jellyfish-taking-over-the-world.html?lmode=1&amp;share-video=8f47e7229fee4ae4a378677bc89b0ca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storyworks3.scholastic.com/issues/2022-23/090122.html?lmode=1&amp;share-slideshow=231f7b91a07d8edff0643395ffc90f4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storyworks3.scholastic.com/issues/2022-23/090122/dogs-to-the-rescu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a:hlinkClick action="ppaction://hlinksldjump" r:id="rId3"/>
          </p:cNvPr>
          <p:cNvSpPr txBox="1"/>
          <p:nvPr/>
        </p:nvSpPr>
        <p:spPr>
          <a:xfrm>
            <a:off x="5989025" y="1388950"/>
            <a:ext cx="17526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0" name="Google Shape;170;p15">
            <a:hlinkClick action="ppaction://hlinksldjump" r:id="rId4"/>
          </p:cNvPr>
          <p:cNvSpPr txBox="1"/>
          <p:nvPr/>
        </p:nvSpPr>
        <p:spPr>
          <a:xfrm>
            <a:off x="5931875" y="1817575"/>
            <a:ext cx="17526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1" name="Google Shape;171;p15">
            <a:hlinkClick action="ppaction://hlinksldjump" r:id="rId5"/>
          </p:cNvPr>
          <p:cNvSpPr txBox="1"/>
          <p:nvPr/>
        </p:nvSpPr>
        <p:spPr>
          <a:xfrm>
            <a:off x="5989025" y="2246200"/>
            <a:ext cx="17526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2" name="Google Shape;172;p15">
            <a:hlinkClick/>
          </p:cNvPr>
          <p:cNvSpPr txBox="1"/>
          <p:nvPr/>
        </p:nvSpPr>
        <p:spPr>
          <a:xfrm>
            <a:off x="5931875" y="2731975"/>
            <a:ext cx="17526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3" name="Google Shape;173;p15">
            <a:hlinkClick action="ppaction://hlinksldjump" r:id="rId6"/>
          </p:cNvPr>
          <p:cNvSpPr txBox="1"/>
          <p:nvPr/>
        </p:nvSpPr>
        <p:spPr>
          <a:xfrm>
            <a:off x="5989025" y="3217750"/>
            <a:ext cx="17526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174" name="Google Shape;174;p15">
            <a:hlinkClick action="ppaction://hlinksldjump" r:id="rId7"/>
          </p:cNvPr>
          <p:cNvSpPr txBox="1"/>
          <p:nvPr/>
        </p:nvSpPr>
        <p:spPr>
          <a:xfrm>
            <a:off x="5989025" y="3646375"/>
            <a:ext cx="18765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idx="1" type="body"/>
          </p:nvPr>
        </p:nvSpPr>
        <p:spPr>
          <a:xfrm>
            <a:off x="732300" y="1949450"/>
            <a:ext cx="7679400" cy="24309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31" name="Google Shape;231;p24">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a:hlinkClick r:id="rId3"/>
          </p:cNvPr>
          <p:cNvSpPr txBox="1"/>
          <p:nvPr/>
        </p:nvSpPr>
        <p:spPr>
          <a:xfrm>
            <a:off x="5382375" y="1608675"/>
            <a:ext cx="2987400" cy="16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3337375" y="2385225"/>
            <a:ext cx="2355900" cy="1335000"/>
          </a:xfrm>
          <a:prstGeom prst="ellipse">
            <a:avLst/>
          </a:prstGeom>
          <a:noFill/>
          <a:ln cap="flat" cmpd="sng" w="28575">
            <a:solidFill>
              <a:srgbClr val="D71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3337375" y="2385225"/>
            <a:ext cx="2355900" cy="1335000"/>
          </a:xfrm>
          <a:prstGeom prst="ellipse">
            <a:avLst/>
          </a:prstGeom>
          <a:noFill/>
          <a:ln cap="flat" cmpd="sng" w="28575">
            <a:solidFill>
              <a:srgbClr val="D71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3337375" y="2385225"/>
            <a:ext cx="2355900" cy="1335000"/>
          </a:xfrm>
          <a:prstGeom prst="ellipse">
            <a:avLst/>
          </a:prstGeom>
          <a:noFill/>
          <a:ln cap="flat" cmpd="sng" w="28575">
            <a:solidFill>
              <a:srgbClr val="D71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3337375" y="2385225"/>
            <a:ext cx="2355900" cy="1335000"/>
          </a:xfrm>
          <a:prstGeom prst="ellipse">
            <a:avLst/>
          </a:prstGeom>
          <a:noFill/>
          <a:ln cap="flat" cmpd="sng" w="28575">
            <a:solidFill>
              <a:srgbClr val="D71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a:hlinkClick r:id="rId3"/>
          </p:cNvPr>
          <p:cNvSpPr txBox="1"/>
          <p:nvPr/>
        </p:nvSpPr>
        <p:spPr>
          <a:xfrm>
            <a:off x="1040875" y="2204850"/>
            <a:ext cx="3089100" cy="17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a:hlinkClick r:id="rId3"/>
          </p:cNvPr>
          <p:cNvSpPr txBox="1"/>
          <p:nvPr/>
        </p:nvSpPr>
        <p:spPr>
          <a:xfrm>
            <a:off x="5185200" y="1489925"/>
            <a:ext cx="2982300" cy="19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idx="1" type="body"/>
          </p:nvPr>
        </p:nvSpPr>
        <p:spPr>
          <a:xfrm>
            <a:off x="690500" y="3476225"/>
            <a:ext cx="7679400" cy="9942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05" name="Google Shape;205;p20"/>
          <p:cNvSpPr txBox="1"/>
          <p:nvPr>
            <p:ph idx="2" type="body"/>
          </p:nvPr>
        </p:nvSpPr>
        <p:spPr>
          <a:xfrm>
            <a:off x="690500" y="1904275"/>
            <a:ext cx="7679400" cy="8445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06" name="Google Shape;206;p20">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idx="1" type="body"/>
          </p:nvPr>
        </p:nvSpPr>
        <p:spPr>
          <a:xfrm>
            <a:off x="690500" y="3633100"/>
            <a:ext cx="7679400" cy="8373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12" name="Google Shape;212;p21"/>
          <p:cNvSpPr txBox="1"/>
          <p:nvPr>
            <p:ph idx="2" type="body"/>
          </p:nvPr>
        </p:nvSpPr>
        <p:spPr>
          <a:xfrm>
            <a:off x="690500" y="1781225"/>
            <a:ext cx="7679400" cy="8373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13" name="Google Shape;213;p21">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1" type="body"/>
          </p:nvPr>
        </p:nvSpPr>
        <p:spPr>
          <a:xfrm>
            <a:off x="690500" y="3569450"/>
            <a:ext cx="7679400" cy="8079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19" name="Google Shape;219;p22"/>
          <p:cNvSpPr txBox="1"/>
          <p:nvPr>
            <p:ph idx="2" type="body"/>
          </p:nvPr>
        </p:nvSpPr>
        <p:spPr>
          <a:xfrm>
            <a:off x="690500" y="1781225"/>
            <a:ext cx="7679400" cy="9675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
        <p:nvSpPr>
          <p:cNvPr id="220" name="Google Shape;220;p22">
            <a:hlinkClick action="ppaction://hlinkshowjump?jump=firstslide"/>
          </p:cNvPr>
          <p:cNvSpPr/>
          <p:nvPr/>
        </p:nvSpPr>
        <p:spPr>
          <a:xfrm>
            <a:off x="8684100" y="0"/>
            <a:ext cx="459900" cy="4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idx="1" type="body"/>
          </p:nvPr>
        </p:nvSpPr>
        <p:spPr>
          <a:xfrm>
            <a:off x="690500" y="1781225"/>
            <a:ext cx="7679400" cy="2346900"/>
          </a:xfrm>
          <a:prstGeom prst="rect">
            <a:avLst/>
          </a:prstGeom>
        </p:spPr>
        <p:txBody>
          <a:bodyPr anchorCtr="0" anchor="t" bIns="93400" lIns="93400" spcFirstLastPara="1" rIns="93400" wrap="square" tIns="93400">
            <a:noAutofit/>
          </a:bodyPr>
          <a:lstStyle/>
          <a:p>
            <a:pPr indent="0" lvl="0" marL="0" rtl="0" algn="l">
              <a:spcBef>
                <a:spcPts val="0"/>
              </a:spcBef>
              <a:spcAft>
                <a:spcPts val="17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